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53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5DCEAB-9A3E-4197-979D-178F687A146E}"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fr-FR"/>
        </a:p>
      </dgm:t>
    </dgm:pt>
    <dgm:pt modelId="{7F668BBB-7382-4F87-91F1-FDE668E4577B}">
      <dgm:prSet phldrT="[Texte]" phldr="1"/>
      <dgm:spPr/>
      <dgm:t>
        <a:bodyPr/>
        <a:lstStyle/>
        <a:p>
          <a:endParaRPr lang="fr-FR" dirty="0"/>
        </a:p>
      </dgm:t>
    </dgm:pt>
    <dgm:pt modelId="{3A37D0A8-9487-4A47-B82C-4A8FE36C9617}" type="sibTrans" cxnId="{55B437B9-6FF6-4974-830E-064173407D2C}">
      <dgm:prSet/>
      <dgm:spPr/>
      <dgm:t>
        <a:bodyPr/>
        <a:lstStyle/>
        <a:p>
          <a:endParaRPr lang="fr-FR"/>
        </a:p>
      </dgm:t>
    </dgm:pt>
    <dgm:pt modelId="{8626C853-1247-41BA-BBB3-9FB49EE7B870}" type="parTrans" cxnId="{55B437B9-6FF6-4974-830E-064173407D2C}">
      <dgm:prSet/>
      <dgm:spPr/>
      <dgm:t>
        <a:bodyPr/>
        <a:lstStyle/>
        <a:p>
          <a:endParaRPr lang="fr-FR"/>
        </a:p>
      </dgm:t>
    </dgm:pt>
    <dgm:pt modelId="{3A69363D-CADC-4067-A316-68EDE9B2A3A3}">
      <dgm:prSet phldrT="[Texte]" phldr="1"/>
      <dgm:spPr/>
      <dgm:t>
        <a:bodyPr/>
        <a:lstStyle/>
        <a:p>
          <a:endParaRPr lang="fr-FR" dirty="0"/>
        </a:p>
      </dgm:t>
    </dgm:pt>
    <dgm:pt modelId="{502673DD-5B85-4459-8F13-D39886195CE4}" type="sibTrans" cxnId="{248C2526-673D-440D-A4D2-B5092DB483F1}">
      <dgm:prSet/>
      <dgm:spPr/>
      <dgm:t>
        <a:bodyPr/>
        <a:lstStyle/>
        <a:p>
          <a:endParaRPr lang="fr-FR"/>
        </a:p>
      </dgm:t>
    </dgm:pt>
    <dgm:pt modelId="{C5250826-392B-440F-A9A2-ECD14ED763A2}" type="parTrans" cxnId="{248C2526-673D-440D-A4D2-B5092DB483F1}">
      <dgm:prSet/>
      <dgm:spPr/>
      <dgm:t>
        <a:bodyPr/>
        <a:lstStyle/>
        <a:p>
          <a:endParaRPr lang="fr-FR"/>
        </a:p>
      </dgm:t>
    </dgm:pt>
    <dgm:pt modelId="{65105F6B-E0DA-45FA-A4FA-F769182BAA2B}">
      <dgm:prSet phldrT="[Texte]" phldr="1"/>
      <dgm:spPr/>
      <dgm:t>
        <a:bodyPr/>
        <a:lstStyle/>
        <a:p>
          <a:endParaRPr lang="fr-FR" dirty="0"/>
        </a:p>
      </dgm:t>
    </dgm:pt>
    <dgm:pt modelId="{C550778C-B5F7-4785-BD3E-26849E0D75A9}" type="sibTrans" cxnId="{B6198A06-432E-42FD-BE64-E405B22EAC3C}">
      <dgm:prSet/>
      <dgm:spPr/>
      <dgm:t>
        <a:bodyPr/>
        <a:lstStyle/>
        <a:p>
          <a:endParaRPr lang="fr-FR"/>
        </a:p>
      </dgm:t>
    </dgm:pt>
    <dgm:pt modelId="{49E26DD6-6439-4C69-A8CC-8AB80AF07A3D}" type="parTrans" cxnId="{B6198A06-432E-42FD-BE64-E405B22EAC3C}">
      <dgm:prSet/>
      <dgm:spPr/>
      <dgm:t>
        <a:bodyPr/>
        <a:lstStyle/>
        <a:p>
          <a:endParaRPr lang="fr-FR"/>
        </a:p>
      </dgm:t>
    </dgm:pt>
    <dgm:pt modelId="{EC98F72F-DA08-4C67-B552-3AB30F49E363}" type="pres">
      <dgm:prSet presAssocID="{235DCEAB-9A3E-4197-979D-178F687A146E}" presName="Name0" presStyleCnt="0">
        <dgm:presLayoutVars>
          <dgm:dir/>
          <dgm:resizeHandles val="exact"/>
        </dgm:presLayoutVars>
      </dgm:prSet>
      <dgm:spPr/>
    </dgm:pt>
    <dgm:pt modelId="{164C80C0-31AA-429B-A055-2FF166AD64C9}" type="pres">
      <dgm:prSet presAssocID="{7F668BBB-7382-4F87-91F1-FDE668E4577B}" presName="node" presStyleLbl="node1" presStyleIdx="0" presStyleCnt="3">
        <dgm:presLayoutVars>
          <dgm:bulletEnabled val="1"/>
        </dgm:presLayoutVars>
      </dgm:prSet>
      <dgm:spPr/>
      <dgm:t>
        <a:bodyPr/>
        <a:lstStyle/>
        <a:p>
          <a:endParaRPr lang="fr-FR"/>
        </a:p>
      </dgm:t>
    </dgm:pt>
    <dgm:pt modelId="{69FFEDFA-DA82-43E2-8CFD-F70AEA0FE513}" type="pres">
      <dgm:prSet presAssocID="{3A37D0A8-9487-4A47-B82C-4A8FE36C9617}" presName="sibTrans" presStyleLbl="sibTrans2D1" presStyleIdx="0" presStyleCnt="3"/>
      <dgm:spPr/>
    </dgm:pt>
    <dgm:pt modelId="{73F9DCBA-4022-417F-85AB-0F9381BE5B82}" type="pres">
      <dgm:prSet presAssocID="{3A37D0A8-9487-4A47-B82C-4A8FE36C9617}" presName="connectorText" presStyleLbl="sibTrans2D1" presStyleIdx="0" presStyleCnt="3"/>
      <dgm:spPr/>
    </dgm:pt>
    <dgm:pt modelId="{B12B4203-E2DD-445F-9D93-FC01A61D3BB5}" type="pres">
      <dgm:prSet presAssocID="{65105F6B-E0DA-45FA-A4FA-F769182BAA2B}" presName="node" presStyleLbl="node1" presStyleIdx="1" presStyleCnt="3">
        <dgm:presLayoutVars>
          <dgm:bulletEnabled val="1"/>
        </dgm:presLayoutVars>
      </dgm:prSet>
      <dgm:spPr/>
      <dgm:t>
        <a:bodyPr/>
        <a:lstStyle/>
        <a:p>
          <a:endParaRPr lang="fr-FR"/>
        </a:p>
      </dgm:t>
    </dgm:pt>
    <dgm:pt modelId="{EDF15EB1-72E5-408E-8E32-41CAF6C5A78A}" type="pres">
      <dgm:prSet presAssocID="{C550778C-B5F7-4785-BD3E-26849E0D75A9}" presName="sibTrans" presStyleLbl="sibTrans2D1" presStyleIdx="1" presStyleCnt="3"/>
      <dgm:spPr/>
    </dgm:pt>
    <dgm:pt modelId="{352C4802-90AB-406E-96EF-A2A92B7E09D4}" type="pres">
      <dgm:prSet presAssocID="{C550778C-B5F7-4785-BD3E-26849E0D75A9}" presName="connectorText" presStyleLbl="sibTrans2D1" presStyleIdx="1" presStyleCnt="3"/>
      <dgm:spPr/>
    </dgm:pt>
    <dgm:pt modelId="{4D36EC4F-0067-4AD6-8CA4-B8BA68D684D9}" type="pres">
      <dgm:prSet presAssocID="{3A69363D-CADC-4067-A316-68EDE9B2A3A3}" presName="node" presStyleLbl="node1" presStyleIdx="2" presStyleCnt="3">
        <dgm:presLayoutVars>
          <dgm:bulletEnabled val="1"/>
        </dgm:presLayoutVars>
      </dgm:prSet>
      <dgm:spPr/>
      <dgm:t>
        <a:bodyPr/>
        <a:lstStyle/>
        <a:p>
          <a:endParaRPr lang="fr-FR"/>
        </a:p>
      </dgm:t>
    </dgm:pt>
    <dgm:pt modelId="{2CF8BB97-2E03-4024-8AFA-6A68580E0CE5}" type="pres">
      <dgm:prSet presAssocID="{502673DD-5B85-4459-8F13-D39886195CE4}" presName="sibTrans" presStyleLbl="sibTrans2D1" presStyleIdx="2" presStyleCnt="3"/>
      <dgm:spPr/>
    </dgm:pt>
    <dgm:pt modelId="{A096EC4A-18F1-4596-B481-6EB3306CDD6E}" type="pres">
      <dgm:prSet presAssocID="{502673DD-5B85-4459-8F13-D39886195CE4}" presName="connectorText" presStyleLbl="sibTrans2D1" presStyleIdx="2" presStyleCnt="3"/>
      <dgm:spPr/>
    </dgm:pt>
  </dgm:ptLst>
  <dgm:cxnLst>
    <dgm:cxn modelId="{48523B35-D046-4B27-97E6-EFD92EB242E2}" type="presOf" srcId="{65105F6B-E0DA-45FA-A4FA-F769182BAA2B}" destId="{B12B4203-E2DD-445F-9D93-FC01A61D3BB5}" srcOrd="0" destOrd="0" presId="urn:microsoft.com/office/officeart/2005/8/layout/cycle7"/>
    <dgm:cxn modelId="{AAC6ACC4-34B3-429E-8DFA-0D6EC73040BE}" type="presOf" srcId="{3A69363D-CADC-4067-A316-68EDE9B2A3A3}" destId="{4D36EC4F-0067-4AD6-8CA4-B8BA68D684D9}" srcOrd="0" destOrd="0" presId="urn:microsoft.com/office/officeart/2005/8/layout/cycle7"/>
    <dgm:cxn modelId="{C6E40966-8976-4DD2-86E9-03F485E3DC63}" type="presOf" srcId="{502673DD-5B85-4459-8F13-D39886195CE4}" destId="{A096EC4A-18F1-4596-B481-6EB3306CDD6E}" srcOrd="1" destOrd="0" presId="urn:microsoft.com/office/officeart/2005/8/layout/cycle7"/>
    <dgm:cxn modelId="{4CF7A6DE-8B42-4207-AE11-931A80BA5797}" type="presOf" srcId="{C550778C-B5F7-4785-BD3E-26849E0D75A9}" destId="{352C4802-90AB-406E-96EF-A2A92B7E09D4}" srcOrd="1" destOrd="0" presId="urn:microsoft.com/office/officeart/2005/8/layout/cycle7"/>
    <dgm:cxn modelId="{248C2526-673D-440D-A4D2-B5092DB483F1}" srcId="{235DCEAB-9A3E-4197-979D-178F687A146E}" destId="{3A69363D-CADC-4067-A316-68EDE9B2A3A3}" srcOrd="2" destOrd="0" parTransId="{C5250826-392B-440F-A9A2-ECD14ED763A2}" sibTransId="{502673DD-5B85-4459-8F13-D39886195CE4}"/>
    <dgm:cxn modelId="{B6198A06-432E-42FD-BE64-E405B22EAC3C}" srcId="{235DCEAB-9A3E-4197-979D-178F687A146E}" destId="{65105F6B-E0DA-45FA-A4FA-F769182BAA2B}" srcOrd="1" destOrd="0" parTransId="{49E26DD6-6439-4C69-A8CC-8AB80AF07A3D}" sibTransId="{C550778C-B5F7-4785-BD3E-26849E0D75A9}"/>
    <dgm:cxn modelId="{AB0CEC58-4289-489E-A710-BB61714184C3}" type="presOf" srcId="{502673DD-5B85-4459-8F13-D39886195CE4}" destId="{2CF8BB97-2E03-4024-8AFA-6A68580E0CE5}" srcOrd="0" destOrd="0" presId="urn:microsoft.com/office/officeart/2005/8/layout/cycle7"/>
    <dgm:cxn modelId="{55B437B9-6FF6-4974-830E-064173407D2C}" srcId="{235DCEAB-9A3E-4197-979D-178F687A146E}" destId="{7F668BBB-7382-4F87-91F1-FDE668E4577B}" srcOrd="0" destOrd="0" parTransId="{8626C853-1247-41BA-BBB3-9FB49EE7B870}" sibTransId="{3A37D0A8-9487-4A47-B82C-4A8FE36C9617}"/>
    <dgm:cxn modelId="{9396020B-C75F-452F-B915-6CC26F063805}" type="presOf" srcId="{7F668BBB-7382-4F87-91F1-FDE668E4577B}" destId="{164C80C0-31AA-429B-A055-2FF166AD64C9}" srcOrd="0" destOrd="0" presId="urn:microsoft.com/office/officeart/2005/8/layout/cycle7"/>
    <dgm:cxn modelId="{BC25F59F-D08C-4592-A26E-E33693B13B80}" type="presOf" srcId="{3A37D0A8-9487-4A47-B82C-4A8FE36C9617}" destId="{69FFEDFA-DA82-43E2-8CFD-F70AEA0FE513}" srcOrd="0" destOrd="0" presId="urn:microsoft.com/office/officeart/2005/8/layout/cycle7"/>
    <dgm:cxn modelId="{8BCF8D52-7FE2-48B2-ACE7-779CA3B00E30}" type="presOf" srcId="{3A37D0A8-9487-4A47-B82C-4A8FE36C9617}" destId="{73F9DCBA-4022-417F-85AB-0F9381BE5B82}" srcOrd="1" destOrd="0" presId="urn:microsoft.com/office/officeart/2005/8/layout/cycle7"/>
    <dgm:cxn modelId="{216FB56B-0F62-4168-9C0A-DEA1E1156E4D}" type="presOf" srcId="{235DCEAB-9A3E-4197-979D-178F687A146E}" destId="{EC98F72F-DA08-4C67-B552-3AB30F49E363}" srcOrd="0" destOrd="0" presId="urn:microsoft.com/office/officeart/2005/8/layout/cycle7"/>
    <dgm:cxn modelId="{A499420A-E1CE-4308-A282-84846D48A348}" type="presOf" srcId="{C550778C-B5F7-4785-BD3E-26849E0D75A9}" destId="{EDF15EB1-72E5-408E-8E32-41CAF6C5A78A}" srcOrd="0" destOrd="0" presId="urn:microsoft.com/office/officeart/2005/8/layout/cycle7"/>
    <dgm:cxn modelId="{A6CDBF8B-610D-4A67-B505-2E03425D4F14}" type="presParOf" srcId="{EC98F72F-DA08-4C67-B552-3AB30F49E363}" destId="{164C80C0-31AA-429B-A055-2FF166AD64C9}" srcOrd="0" destOrd="0" presId="urn:microsoft.com/office/officeart/2005/8/layout/cycle7"/>
    <dgm:cxn modelId="{09AC454E-92BE-4437-8BB9-B1BA9CE617ED}" type="presParOf" srcId="{EC98F72F-DA08-4C67-B552-3AB30F49E363}" destId="{69FFEDFA-DA82-43E2-8CFD-F70AEA0FE513}" srcOrd="1" destOrd="0" presId="urn:microsoft.com/office/officeart/2005/8/layout/cycle7"/>
    <dgm:cxn modelId="{7FC5FCA9-2294-4E69-B9EB-49889F3289F7}" type="presParOf" srcId="{69FFEDFA-DA82-43E2-8CFD-F70AEA0FE513}" destId="{73F9DCBA-4022-417F-85AB-0F9381BE5B82}" srcOrd="0" destOrd="0" presId="urn:microsoft.com/office/officeart/2005/8/layout/cycle7"/>
    <dgm:cxn modelId="{7D677BDA-67BB-457A-AC8B-410AF02553B5}" type="presParOf" srcId="{EC98F72F-DA08-4C67-B552-3AB30F49E363}" destId="{B12B4203-E2DD-445F-9D93-FC01A61D3BB5}" srcOrd="2" destOrd="0" presId="urn:microsoft.com/office/officeart/2005/8/layout/cycle7"/>
    <dgm:cxn modelId="{6A607F97-B3E3-440D-8CC6-CB5076CD9CEA}" type="presParOf" srcId="{EC98F72F-DA08-4C67-B552-3AB30F49E363}" destId="{EDF15EB1-72E5-408E-8E32-41CAF6C5A78A}" srcOrd="3" destOrd="0" presId="urn:microsoft.com/office/officeart/2005/8/layout/cycle7"/>
    <dgm:cxn modelId="{09C4A9CA-85D7-47B8-BEBB-406EEA557064}" type="presParOf" srcId="{EDF15EB1-72E5-408E-8E32-41CAF6C5A78A}" destId="{352C4802-90AB-406E-96EF-A2A92B7E09D4}" srcOrd="0" destOrd="0" presId="urn:microsoft.com/office/officeart/2005/8/layout/cycle7"/>
    <dgm:cxn modelId="{0597F974-2075-416A-B595-C38D622F2EEC}" type="presParOf" srcId="{EC98F72F-DA08-4C67-B552-3AB30F49E363}" destId="{4D36EC4F-0067-4AD6-8CA4-B8BA68D684D9}" srcOrd="4" destOrd="0" presId="urn:microsoft.com/office/officeart/2005/8/layout/cycle7"/>
    <dgm:cxn modelId="{29861406-3AA9-46A1-A100-56E05F401664}" type="presParOf" srcId="{EC98F72F-DA08-4C67-B552-3AB30F49E363}" destId="{2CF8BB97-2E03-4024-8AFA-6A68580E0CE5}" srcOrd="5" destOrd="0" presId="urn:microsoft.com/office/officeart/2005/8/layout/cycle7"/>
    <dgm:cxn modelId="{3319D2B8-BC63-4274-BA7A-4657984D6D32}" type="presParOf" srcId="{2CF8BB97-2E03-4024-8AFA-6A68580E0CE5}" destId="{A096EC4A-18F1-4596-B481-6EB3306CDD6E}" srcOrd="0" destOrd="0" presId="urn:microsoft.com/office/officeart/2005/8/layout/cycle7"/>
  </dgm:cxnLst>
  <dgm:bg/>
  <dgm:whole/>
</dgm:dataModel>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2B7A5D-07D5-4A86-91E1-63F8134127DA}" type="datetimeFigureOut">
              <a:rPr lang="fr-FR" smtClean="0"/>
              <a:t>04/03/2014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C8245E-9BCE-4709-9C28-60A36514C325}"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smtClean="0"/>
              <a:t>Cliquez pour modifier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A309A6D-C09C-4548-B29A-6CF363A7E532}" type="datetimeFigureOut">
              <a:rPr lang="fr-FR" smtClean="0"/>
              <a:pPr/>
              <a:t>04/03/2014</a:t>
            </a:fld>
            <a:endParaRPr lang="fr-BE"/>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r-BE"/>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04/03/2014</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extLst/>
          </a:lstStyle>
          <a:p>
            <a:fld id="{AA309A6D-C09C-4548-B29A-6CF363A7E532}" type="datetimeFigureOut">
              <a:rPr lang="fr-FR" smtClean="0"/>
              <a:pPr/>
              <a:t>04/03/2014</a:t>
            </a:fld>
            <a:endParaRPr lang="fr-BE"/>
          </a:p>
        </p:txBody>
      </p:sp>
      <p:sp>
        <p:nvSpPr>
          <p:cNvPr id="5" name="Espace réservé du pied de page 4"/>
          <p:cNvSpPr>
            <a:spLocks noGrp="1"/>
          </p:cNvSpPr>
          <p:nvPr>
            <p:ph type="ftr" sz="quarter" idx="11"/>
          </p:nvPr>
        </p:nvSpPr>
        <p:spPr>
          <a:xfrm>
            <a:off x="457200" y="6556248"/>
            <a:ext cx="3657600" cy="228600"/>
          </a:xfrm>
        </p:spPr>
        <p:txBody>
          <a:bodyPr/>
          <a:lstStyle>
            <a:extLst/>
          </a:lstStyle>
          <a:p>
            <a:endParaRPr lang="fr-BE"/>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04/03/2014</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A309A6D-C09C-4548-B29A-6CF363A7E532}" type="datetimeFigureOut">
              <a:rPr lang="fr-FR" smtClean="0"/>
              <a:pPr/>
              <a:t>04/03/2014</a:t>
            </a:fld>
            <a:endParaRPr lang="fr-BE"/>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r-BE"/>
          </a:p>
        </p:txBody>
      </p:sp>
      <p:sp>
        <p:nvSpPr>
          <p:cNvPr id="6" name="Espace réservé du numéro de diapositive 5"/>
          <p:cNvSpPr>
            <a:spLocks noGrp="1"/>
          </p:cNvSpPr>
          <p:nvPr>
            <p:ph type="sldNum" sz="quarter" idx="12"/>
          </p:nvPr>
        </p:nvSpPr>
        <p:spPr>
          <a:xfrm>
            <a:off x="6733952" y="6555112"/>
            <a:ext cx="588336" cy="228600"/>
          </a:xfrm>
        </p:spPr>
        <p:txBody>
          <a:bodyPr/>
          <a:lstStyle>
            <a:extLst/>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04/03/2014</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AA309A6D-C09C-4548-B29A-6CF363A7E532}" type="datetimeFigureOut">
              <a:rPr lang="fr-FR" smtClean="0"/>
              <a:pPr/>
              <a:t>04/03/2014</a:t>
            </a:fld>
            <a:endParaRPr lang="fr-BE"/>
          </a:p>
        </p:txBody>
      </p:sp>
      <p:sp>
        <p:nvSpPr>
          <p:cNvPr id="8" name="Espace réservé du pied de page 7"/>
          <p:cNvSpPr>
            <a:spLocks noGrp="1"/>
          </p:cNvSpPr>
          <p:nvPr>
            <p:ph type="ftr" sz="quarter" idx="11"/>
          </p:nvPr>
        </p:nvSpPr>
        <p:spPr/>
        <p:txBody>
          <a:bodyPr/>
          <a:lstStyle>
            <a:extLst/>
          </a:lstStyle>
          <a:p>
            <a:endParaRPr lang="fr-BE"/>
          </a:p>
        </p:txBody>
      </p:sp>
      <p:sp>
        <p:nvSpPr>
          <p:cNvPr id="9" name="Espace réservé du numéro de diapositive 8"/>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AA309A6D-C09C-4548-B29A-6CF363A7E532}" type="datetimeFigureOut">
              <a:rPr lang="fr-FR" smtClean="0"/>
              <a:pPr/>
              <a:t>04/03/2014</a:t>
            </a:fld>
            <a:endParaRPr lang="fr-BE"/>
          </a:p>
        </p:txBody>
      </p:sp>
      <p:sp>
        <p:nvSpPr>
          <p:cNvPr id="4" name="Espace réservé du pied de page 3"/>
          <p:cNvSpPr>
            <a:spLocks noGrp="1"/>
          </p:cNvSpPr>
          <p:nvPr>
            <p:ph type="ftr" sz="quarter" idx="11"/>
          </p:nvPr>
        </p:nvSpPr>
        <p:spPr/>
        <p:txBody>
          <a:bodyPr/>
          <a:lstStyle>
            <a:extLst/>
          </a:lstStyle>
          <a:p>
            <a:endParaRPr lang="fr-BE"/>
          </a:p>
        </p:txBody>
      </p:sp>
      <p:sp>
        <p:nvSpPr>
          <p:cNvPr id="5" name="Espace réservé du numéro de diapositive 4"/>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AA309A6D-C09C-4548-B29A-6CF363A7E532}" type="datetimeFigureOut">
              <a:rPr lang="fr-FR" smtClean="0"/>
              <a:pPr/>
              <a:t>04/03/2014</a:t>
            </a:fld>
            <a:endParaRPr lang="fr-BE"/>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lang="fr-BE"/>
          </a:p>
        </p:txBody>
      </p:sp>
      <p:sp>
        <p:nvSpPr>
          <p:cNvPr id="4" name="Espace réservé du numéro de diapositive 3"/>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04/03/2014</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smtClean="0"/>
              <a:t>Cliquez pour modifier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04/03/2014</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smtClean="0"/>
              <a:t>Cliquez sur l'icône pour ajouter une image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fr-FR" smtClean="0"/>
              <a:t>Cliquez pour modifier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A309A6D-C09C-4548-B29A-6CF363A7E532}" type="datetimeFigureOut">
              <a:rPr lang="fr-FR" smtClean="0"/>
              <a:pPr/>
              <a:t>04/03/2014</a:t>
            </a:fld>
            <a:endParaRPr lang="fr-BE"/>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r-BE"/>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diagramLayout" Target="../diagrams/layout1.xml"/><Relationship Id="rId7" Type="http://schemas.openxmlformats.org/officeDocument/2006/relationships/image" Target="../media/image10.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dirty="0"/>
          </a:p>
        </p:txBody>
      </p:sp>
      <p:sp>
        <p:nvSpPr>
          <p:cNvPr id="3" name="Sous-titre 2"/>
          <p:cNvSpPr>
            <a:spLocks noGrp="1"/>
          </p:cNvSpPr>
          <p:nvPr>
            <p:ph type="subTitle" idx="1"/>
          </p:nvPr>
        </p:nvSpPr>
        <p:spPr/>
        <p:txBody>
          <a:bodyPr/>
          <a:lstStyle/>
          <a:p>
            <a:endParaRPr lang="fr-FR"/>
          </a:p>
        </p:txBody>
      </p:sp>
      <p:pic>
        <p:nvPicPr>
          <p:cNvPr id="5" name="Image 4" descr="122_11308010530.gif"/>
          <p:cNvPicPr>
            <a:picLocks noChangeAspect="1"/>
          </p:cNvPicPr>
          <p:nvPr/>
        </p:nvPicPr>
        <p:blipFill>
          <a:blip r:embed="rId2"/>
          <a:stretch>
            <a:fillRect/>
          </a:stretch>
        </p:blipFill>
        <p:spPr>
          <a:xfrm>
            <a:off x="0" y="0"/>
            <a:ext cx="9144000" cy="4966351"/>
          </a:xfrm>
          <a:prstGeom prst="rect">
            <a:avLst/>
          </a:prstGeom>
          <a:ln>
            <a:noFill/>
          </a:ln>
          <a:effectLst>
            <a:softEdge rad="112500"/>
          </a:effec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1964687_1470892836458819_1870860298_n.jpg"/>
          <p:cNvPicPr>
            <a:picLocks noGrp="1" noChangeAspect="1"/>
          </p:cNvPicPr>
          <p:nvPr>
            <p:ph idx="1"/>
          </p:nvPr>
        </p:nvPicPr>
        <p:blipFill>
          <a:blip r:embed="rId2"/>
          <a:stretch>
            <a:fillRect/>
          </a:stretch>
        </p:blipFill>
        <p:spPr>
          <a:xfrm>
            <a:off x="0" y="0"/>
            <a:ext cx="8143901" cy="68580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dirty="0" smtClean="0"/>
              <a:t>ـ 3 </a:t>
            </a:r>
            <a:r>
              <a:rPr lang="ar-MA" dirty="0" err="1" smtClean="0"/>
              <a:t>ـ</a:t>
            </a:r>
            <a:r>
              <a:rPr lang="ar-MA" dirty="0" smtClean="0"/>
              <a:t> تقنية الطمر</a:t>
            </a:r>
            <a:r>
              <a:rPr lang="fr-FR" dirty="0" smtClean="0"/>
              <a:t>:</a:t>
            </a:r>
            <a:endParaRPr lang="fr-FR" dirty="0"/>
          </a:p>
        </p:txBody>
      </p:sp>
      <p:sp>
        <p:nvSpPr>
          <p:cNvPr id="3" name="Espace réservé du contenu 2"/>
          <p:cNvSpPr>
            <a:spLocks noGrp="1"/>
          </p:cNvSpPr>
          <p:nvPr>
            <p:ph idx="1"/>
          </p:nvPr>
        </p:nvSpPr>
        <p:spPr/>
        <p:txBody>
          <a:bodyPr>
            <a:normAutofit fontScale="85000" lnSpcReduction="10000"/>
          </a:bodyPr>
          <a:lstStyle/>
          <a:p>
            <a:pPr algn="r"/>
            <a:endParaRPr lang="fr-FR" b="1" dirty="0" smtClean="0">
              <a:solidFill>
                <a:schemeClr val="accent1">
                  <a:lumMod val="50000"/>
                </a:schemeClr>
              </a:solidFill>
            </a:endParaRPr>
          </a:p>
          <a:p>
            <a:pPr algn="r"/>
            <a:r>
              <a:rPr lang="ar-MA" b="1" dirty="0" smtClean="0">
                <a:solidFill>
                  <a:schemeClr val="accent1">
                    <a:lumMod val="50000"/>
                  </a:schemeClr>
                </a:solidFill>
              </a:rPr>
              <a:t>يعد الطمر إحدى الطرق الحديثة لمعالجة النفايات المنزلية الصلبة، حيث تحفر في الأرض حفرة يعتمد عمقها وسعتها على طبيعة وكمية النفايات المتوقعة، وفي بعض الأحيان تستعمل </a:t>
            </a:r>
            <a:r>
              <a:rPr lang="ar-MA" b="1" dirty="0" err="1" smtClean="0">
                <a:solidFill>
                  <a:schemeClr val="accent1">
                    <a:lumMod val="50000"/>
                  </a:schemeClr>
                </a:solidFill>
              </a:rPr>
              <a:t>مقالع</a:t>
            </a:r>
            <a:r>
              <a:rPr lang="ar-MA" b="1" dirty="0" smtClean="0">
                <a:solidFill>
                  <a:schemeClr val="accent1">
                    <a:lumMod val="50000"/>
                  </a:schemeClr>
                </a:solidFill>
              </a:rPr>
              <a:t> الحجر المهجورة لطمر النفايات إذا توافرت فيها الشروط الصحية والبيئة المطلوبة، بحيث توفر تلك </a:t>
            </a:r>
            <a:r>
              <a:rPr lang="ar-MA" b="1" dirty="0" err="1" smtClean="0">
                <a:solidFill>
                  <a:schemeClr val="accent1">
                    <a:lumMod val="50000"/>
                  </a:schemeClr>
                </a:solidFill>
              </a:rPr>
              <a:t>المقالع</a:t>
            </a:r>
            <a:r>
              <a:rPr lang="ar-MA" b="1" dirty="0" smtClean="0">
                <a:solidFill>
                  <a:schemeClr val="accent1">
                    <a:lumMod val="50000"/>
                  </a:schemeClr>
                </a:solidFill>
              </a:rPr>
              <a:t> تكاليف عمليات الحفر. بعد تجهيز الحفرة يتم عزلها عن المياه الجوفية بطبقة عازلة من الاسمنت أو معادن الطين أو بنوع خاص من البلاستيك لحماية المياه الجوفية من التلوث ، كما تجهز القاعدة بشبكة صرف للمياه الناتجة عن مياه الإمطار وعمليات تحلل المواد العضوية الموجودة في النفايات ويوضع فوقها طبقة صلبة من </a:t>
            </a:r>
            <a:r>
              <a:rPr lang="ar-MA" b="1" dirty="0" err="1" smtClean="0">
                <a:solidFill>
                  <a:schemeClr val="accent1">
                    <a:lumMod val="50000"/>
                  </a:schemeClr>
                </a:solidFill>
              </a:rPr>
              <a:t>الحصي</a:t>
            </a:r>
            <a:r>
              <a:rPr lang="ar-MA" b="1" dirty="0" smtClean="0">
                <a:solidFill>
                  <a:schemeClr val="accent1">
                    <a:lumMod val="50000"/>
                  </a:schemeClr>
                </a:solidFill>
              </a:rPr>
              <a:t> والرمال لتسهيل عملية دخول المياه إلى شبكة الصرف، وتوزع النفايات على قاعدة الحفرة</a:t>
            </a:r>
            <a:endParaRPr lang="fr-FR" b="1" dirty="0">
              <a:solidFill>
                <a:schemeClr val="accent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iterate type="lt">
                                    <p:tmPct val="5000"/>
                                  </p:iterate>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MA" dirty="0" smtClean="0"/>
              <a:t>أهم الشروط التي يجب توافرها عند </a:t>
            </a:r>
            <a:r>
              <a:rPr lang="ar-MA" dirty="0" err="1" smtClean="0"/>
              <a:t>إختيار</a:t>
            </a:r>
            <a:r>
              <a:rPr lang="ar-MA" dirty="0" smtClean="0"/>
              <a:t> موقع طمر النفايات ما يلي</a:t>
            </a:r>
            <a:r>
              <a:rPr lang="fr-FR" dirty="0" smtClean="0"/>
              <a:t> :</a:t>
            </a:r>
            <a:endParaRPr lang="fr-FR" dirty="0"/>
          </a:p>
        </p:txBody>
      </p:sp>
      <p:sp>
        <p:nvSpPr>
          <p:cNvPr id="3" name="Espace réservé du contenu 2"/>
          <p:cNvSpPr>
            <a:spLocks noGrp="1"/>
          </p:cNvSpPr>
          <p:nvPr>
            <p:ph idx="1"/>
          </p:nvPr>
        </p:nvSpPr>
        <p:spPr/>
        <p:txBody>
          <a:bodyPr>
            <a:normAutofit lnSpcReduction="10000"/>
          </a:bodyPr>
          <a:lstStyle/>
          <a:p>
            <a:r>
              <a:rPr lang="fr-FR" b="1" dirty="0" smtClean="0">
                <a:solidFill>
                  <a:schemeClr val="accent1">
                    <a:lumMod val="50000"/>
                  </a:schemeClr>
                </a:solidFill>
                <a:effectLst>
                  <a:outerShdw blurRad="38100" dist="38100" dir="2700000" algn="tl">
                    <a:srgbClr val="000000">
                      <a:alpha val="43137"/>
                    </a:srgbClr>
                  </a:outerShdw>
                </a:effectLst>
              </a:rPr>
              <a:t>1- </a:t>
            </a:r>
            <a:r>
              <a:rPr lang="ar-MA" b="1" dirty="0" smtClean="0">
                <a:solidFill>
                  <a:schemeClr val="accent1">
                    <a:lumMod val="50000"/>
                  </a:schemeClr>
                </a:solidFill>
                <a:effectLst>
                  <a:outerShdw blurRad="38100" dist="38100" dir="2700000" algn="tl">
                    <a:srgbClr val="000000">
                      <a:alpha val="43137"/>
                    </a:srgbClr>
                  </a:outerShdw>
                </a:effectLst>
              </a:rPr>
              <a:t>أن تكون بعيدة عن المصادر المائية الجوفية والسطحية لضمان عدم تسرب المواد الملوثة إلى المصادر المائية</a:t>
            </a:r>
            <a:r>
              <a:rPr lang="fr-FR" b="1" dirty="0" smtClean="0">
                <a:solidFill>
                  <a:schemeClr val="accent1">
                    <a:lumMod val="50000"/>
                  </a:schemeClr>
                </a:solidFill>
                <a:effectLst>
                  <a:outerShdw blurRad="38100" dist="38100" dir="2700000" algn="tl">
                    <a:srgbClr val="000000">
                      <a:alpha val="43137"/>
                    </a:srgbClr>
                  </a:outerShdw>
                </a:effectLst>
              </a:rPr>
              <a:t>.</a:t>
            </a:r>
          </a:p>
          <a:p>
            <a:r>
              <a:rPr lang="fr-FR" b="1" dirty="0" smtClean="0">
                <a:solidFill>
                  <a:schemeClr val="accent1">
                    <a:lumMod val="50000"/>
                  </a:schemeClr>
                </a:solidFill>
                <a:effectLst>
                  <a:outerShdw blurRad="38100" dist="38100" dir="2700000" algn="tl">
                    <a:srgbClr val="000000">
                      <a:alpha val="43137"/>
                    </a:srgbClr>
                  </a:outerShdw>
                </a:effectLst>
              </a:rPr>
              <a:t>2- </a:t>
            </a:r>
            <a:r>
              <a:rPr lang="ar-MA" b="1" dirty="0" smtClean="0">
                <a:solidFill>
                  <a:schemeClr val="accent1">
                    <a:lumMod val="50000"/>
                  </a:schemeClr>
                </a:solidFill>
                <a:effectLst>
                  <a:outerShdw blurRad="38100" dist="38100" dir="2700000" algn="tl">
                    <a:srgbClr val="000000">
                      <a:alpha val="43137"/>
                    </a:srgbClr>
                  </a:outerShdw>
                </a:effectLst>
              </a:rPr>
              <a:t>أن تكون بعيدة عن التجمعات السكانية الحالية والمخطط لها في المستقبل، هذا وقد أوصت منظمة الصحية العالمية سنة 1971 بأن لا يقل بعد موقع طمر النفايات الصلبة عن 200م عن أقرب تجمع سكني</a:t>
            </a:r>
            <a:r>
              <a:rPr lang="fr-FR" b="1" dirty="0" smtClean="0">
                <a:solidFill>
                  <a:schemeClr val="accent1">
                    <a:lumMod val="50000"/>
                  </a:schemeClr>
                </a:solidFill>
                <a:effectLst>
                  <a:outerShdw blurRad="38100" dist="38100" dir="2700000" algn="tl">
                    <a:srgbClr val="000000">
                      <a:alpha val="43137"/>
                    </a:srgbClr>
                  </a:outerShdw>
                </a:effectLst>
              </a:rPr>
              <a:t> .</a:t>
            </a:r>
          </a:p>
          <a:p>
            <a:r>
              <a:rPr lang="fr-FR" b="1" dirty="0" smtClean="0">
                <a:solidFill>
                  <a:schemeClr val="accent1">
                    <a:lumMod val="50000"/>
                  </a:schemeClr>
                </a:solidFill>
                <a:effectLst>
                  <a:outerShdw blurRad="38100" dist="38100" dir="2700000" algn="tl">
                    <a:srgbClr val="000000">
                      <a:alpha val="43137"/>
                    </a:srgbClr>
                  </a:outerShdw>
                </a:effectLst>
              </a:rPr>
              <a:t>3- </a:t>
            </a:r>
            <a:r>
              <a:rPr lang="ar-MA" b="1" dirty="0" smtClean="0">
                <a:solidFill>
                  <a:schemeClr val="accent1">
                    <a:lumMod val="50000"/>
                  </a:schemeClr>
                </a:solidFill>
                <a:effectLst>
                  <a:outerShdw blurRad="38100" dist="38100" dir="2700000" algn="tl">
                    <a:srgbClr val="000000">
                      <a:alpha val="43137"/>
                    </a:srgbClr>
                  </a:outerShdw>
                </a:effectLst>
              </a:rPr>
              <a:t>أن تكون كمية التساقطات (أمطار، ثلوج) قليلة في المنطقة</a:t>
            </a:r>
            <a:r>
              <a:rPr lang="fr-FR" b="1" dirty="0" smtClean="0">
                <a:solidFill>
                  <a:schemeClr val="accent1">
                    <a:lumMod val="50000"/>
                  </a:schemeClr>
                </a:solidFill>
                <a:effectLst>
                  <a:outerShdw blurRad="38100" dist="38100" dir="2700000" algn="tl">
                    <a:srgbClr val="000000">
                      <a:alpha val="43137"/>
                    </a:srgbClr>
                  </a:outerShdw>
                </a:effectLst>
              </a:rPr>
              <a:t>.</a:t>
            </a:r>
          </a:p>
          <a:p>
            <a:r>
              <a:rPr lang="fr-FR" b="1" dirty="0" smtClean="0">
                <a:solidFill>
                  <a:schemeClr val="accent1">
                    <a:lumMod val="50000"/>
                  </a:schemeClr>
                </a:solidFill>
                <a:effectLst>
                  <a:outerShdw blurRad="38100" dist="38100" dir="2700000" algn="tl">
                    <a:srgbClr val="000000">
                      <a:alpha val="43137"/>
                    </a:srgbClr>
                  </a:outerShdw>
                </a:effectLst>
              </a:rPr>
              <a:t>4- </a:t>
            </a:r>
            <a:r>
              <a:rPr lang="ar-MA" b="1" dirty="0" smtClean="0">
                <a:solidFill>
                  <a:schemeClr val="accent1">
                    <a:lumMod val="50000"/>
                  </a:schemeClr>
                </a:solidFill>
                <a:effectLst>
                  <a:outerShdw blurRad="38100" dist="38100" dir="2700000" algn="tl">
                    <a:srgbClr val="000000">
                      <a:alpha val="43137"/>
                    </a:srgbClr>
                  </a:outerShdw>
                </a:effectLst>
              </a:rPr>
              <a:t>الأخذ بعين الاعتبار اتجاه الريح السائدة في المنطقة</a:t>
            </a:r>
            <a:r>
              <a:rPr lang="fr-FR" b="1" dirty="0" smtClean="0">
                <a:solidFill>
                  <a:schemeClr val="accent1">
                    <a:lumMod val="50000"/>
                  </a:schemeClr>
                </a:solidFill>
                <a:effectLst>
                  <a:outerShdw blurRad="38100" dist="38100" dir="2700000" algn="tl">
                    <a:srgbClr val="000000">
                      <a:alpha val="43137"/>
                    </a:srgbClr>
                  </a:outerShdw>
                </a:effectLst>
              </a:rPr>
              <a:t>.</a:t>
            </a:r>
          </a:p>
          <a:p>
            <a:endParaRPr lang="fr-FR" b="1" dirty="0">
              <a:solidFill>
                <a:schemeClr val="accent1">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428604"/>
            <a:ext cx="7239000" cy="1143000"/>
          </a:xfrm>
        </p:spPr>
        <p:txBody>
          <a:bodyPr>
            <a:normAutofit fontScale="90000"/>
          </a:bodyPr>
          <a:lstStyle/>
          <a:p>
            <a:pPr algn="ctr"/>
            <a:r>
              <a:rPr lang="ar-MA" dirty="0" smtClean="0"/>
              <a:t>يجب القيام بعملية ضغط النفايات بكفاءة عالية جدا وذلك</a:t>
            </a:r>
            <a:r>
              <a:rPr lang="fr-FR" dirty="0" smtClean="0"/>
              <a:t>:</a:t>
            </a:r>
            <a:br>
              <a:rPr lang="fr-FR" dirty="0" smtClean="0"/>
            </a:br>
            <a:endParaRPr lang="fr-FR" dirty="0"/>
          </a:p>
        </p:txBody>
      </p:sp>
      <p:sp>
        <p:nvSpPr>
          <p:cNvPr id="3" name="Espace réservé du contenu 2"/>
          <p:cNvSpPr>
            <a:spLocks noGrp="1"/>
          </p:cNvSpPr>
          <p:nvPr>
            <p:ph idx="1"/>
          </p:nvPr>
        </p:nvSpPr>
        <p:spPr/>
        <p:txBody>
          <a:bodyPr>
            <a:normAutofit fontScale="92500" lnSpcReduction="10000"/>
          </a:bodyPr>
          <a:lstStyle/>
          <a:p>
            <a:pPr algn="ctr"/>
            <a:r>
              <a:rPr lang="fr-FR" b="1" dirty="0" smtClean="0">
                <a:solidFill>
                  <a:schemeClr val="accent1">
                    <a:lumMod val="50000"/>
                  </a:schemeClr>
                </a:solidFill>
              </a:rPr>
              <a:t>1- </a:t>
            </a:r>
            <a:r>
              <a:rPr lang="ar-MA" b="1" dirty="0" smtClean="0">
                <a:solidFill>
                  <a:schemeClr val="accent1">
                    <a:lumMod val="50000"/>
                  </a:schemeClr>
                </a:solidFill>
              </a:rPr>
              <a:t>لاستيعاب أكبر كمية ممكنة من النفايات الصلبة</a:t>
            </a:r>
            <a:r>
              <a:rPr lang="fr-FR" b="1" dirty="0" smtClean="0">
                <a:solidFill>
                  <a:schemeClr val="accent1">
                    <a:lumMod val="50000"/>
                  </a:schemeClr>
                </a:solidFill>
              </a:rPr>
              <a:t>.</a:t>
            </a:r>
          </a:p>
          <a:p>
            <a:pPr algn="ctr"/>
            <a:r>
              <a:rPr lang="fr-FR" b="1" dirty="0" smtClean="0">
                <a:solidFill>
                  <a:schemeClr val="accent1">
                    <a:lumMod val="50000"/>
                  </a:schemeClr>
                </a:solidFill>
              </a:rPr>
              <a:t>2- </a:t>
            </a:r>
            <a:r>
              <a:rPr lang="ar-MA" b="1" dirty="0" smtClean="0">
                <a:solidFill>
                  <a:schemeClr val="accent1">
                    <a:lumMod val="50000"/>
                  </a:schemeClr>
                </a:solidFill>
              </a:rPr>
              <a:t>لمنع تواجد فجوات يمكن أن تعيش وتتكاثر </a:t>
            </a:r>
            <a:r>
              <a:rPr lang="ar-MA" b="1" dirty="0" err="1" smtClean="0">
                <a:solidFill>
                  <a:schemeClr val="accent1">
                    <a:lumMod val="50000"/>
                  </a:schemeClr>
                </a:solidFill>
              </a:rPr>
              <a:t>بها</a:t>
            </a:r>
            <a:r>
              <a:rPr lang="ar-MA" b="1" dirty="0" smtClean="0">
                <a:solidFill>
                  <a:schemeClr val="accent1">
                    <a:lumMod val="50000"/>
                  </a:schemeClr>
                </a:solidFill>
              </a:rPr>
              <a:t> الحشرات والقوارض</a:t>
            </a:r>
            <a:r>
              <a:rPr lang="fr-FR" b="1" dirty="0" smtClean="0">
                <a:solidFill>
                  <a:schemeClr val="accent1">
                    <a:lumMod val="50000"/>
                  </a:schemeClr>
                </a:solidFill>
              </a:rPr>
              <a:t>.</a:t>
            </a:r>
          </a:p>
          <a:p>
            <a:pPr algn="ctr"/>
            <a:r>
              <a:rPr lang="fr-FR" b="1" dirty="0" smtClean="0">
                <a:solidFill>
                  <a:schemeClr val="accent1">
                    <a:lumMod val="50000"/>
                  </a:schemeClr>
                </a:solidFill>
              </a:rPr>
              <a:t>3- </a:t>
            </a:r>
            <a:r>
              <a:rPr lang="ar-MA" b="1" dirty="0" smtClean="0">
                <a:solidFill>
                  <a:schemeClr val="accent1">
                    <a:lumMod val="50000"/>
                  </a:schemeClr>
                </a:solidFill>
              </a:rPr>
              <a:t>لمنع أو الحد من عملية الاشتعال الذاتي</a:t>
            </a:r>
            <a:r>
              <a:rPr lang="fr-FR" b="1" dirty="0" smtClean="0">
                <a:solidFill>
                  <a:schemeClr val="accent1">
                    <a:lumMod val="50000"/>
                  </a:schemeClr>
                </a:solidFill>
              </a:rPr>
              <a:t>.</a:t>
            </a:r>
          </a:p>
          <a:p>
            <a:pPr algn="ctr"/>
            <a:r>
              <a:rPr lang="ar-MA" b="1" dirty="0" smtClean="0">
                <a:solidFill>
                  <a:schemeClr val="accent1">
                    <a:lumMod val="50000"/>
                  </a:schemeClr>
                </a:solidFill>
              </a:rPr>
              <a:t>بعد الانتهاء من عملية ضغط النفايات وعندما يصبح الارتفاع بعد عملية الضغط من 30-70 سم يوضع فوقها طبقة من نفايات الإنشاءات أو أتربة ويتم دكها على طبقة النفايات المضغوطة، وعلى هذه الطبقة توضع طبقة ثانية من النفايات بنفس الطريقة وهكذا حتى يصل ارتفاع الموقع 30-50م ويتقلص ارتفاع الموقع خلال 20 سنة إلى حوالي 30% من </a:t>
            </a:r>
            <a:r>
              <a:rPr lang="ar-MA" b="1" dirty="0" smtClean="0">
                <a:solidFill>
                  <a:schemeClr val="accent1">
                    <a:lumMod val="50000"/>
                  </a:schemeClr>
                </a:solidFill>
              </a:rPr>
              <a:t>الارتفاع</a:t>
            </a:r>
            <a:r>
              <a:rPr lang="ar-MA" dirty="0" smtClean="0"/>
              <a:t> </a:t>
            </a:r>
            <a:r>
              <a:rPr lang="ar-MA" b="1" dirty="0" smtClean="0">
                <a:solidFill>
                  <a:schemeClr val="accent1">
                    <a:lumMod val="50000"/>
                  </a:schemeClr>
                </a:solidFill>
              </a:rPr>
              <a:t>الأصلي</a:t>
            </a:r>
            <a:endParaRPr lang="fr-FR" b="1" dirty="0">
              <a:solidFill>
                <a:schemeClr val="accent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7"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7" presetClass="entr" presetSubtype="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1000"/>
                                        <p:tgtEl>
                                          <p:spTgt spid="3">
                                            <p:txEl>
                                              <p:pRg st="2" end="2"/>
                                            </p:txEl>
                                          </p:spTgt>
                                        </p:tgtEl>
                                      </p:cBhvr>
                                    </p:animEffect>
                                    <p:anim calcmode="lin" valueType="num">
                                      <p:cBhvr>
                                        <p:cTn id="3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7" presetClass="entr" presetSubtype="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fade">
                                      <p:cBhvr>
                                        <p:cTn id="38" dur="1000"/>
                                        <p:tgtEl>
                                          <p:spTgt spid="3">
                                            <p:txEl>
                                              <p:pRg st="3" end="3"/>
                                            </p:txEl>
                                          </p:spTgt>
                                        </p:tgtEl>
                                      </p:cBhvr>
                                    </p:animEffect>
                                    <p:anim calcmode="lin" valueType="num">
                                      <p:cBhvr>
                                        <p:cTn id="3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0"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ar-MA" dirty="0" smtClean="0"/>
              <a:t>ومن أهم المزايا الايجابية لهذه الطريقة ما يلي</a:t>
            </a:r>
            <a:r>
              <a:rPr lang="fr-FR" dirty="0" smtClean="0"/>
              <a:t>:</a:t>
            </a:r>
            <a:endParaRPr lang="fr-FR" dirty="0"/>
          </a:p>
        </p:txBody>
      </p:sp>
      <p:sp>
        <p:nvSpPr>
          <p:cNvPr id="3" name="Espace réservé du contenu 2"/>
          <p:cNvSpPr>
            <a:spLocks noGrp="1"/>
          </p:cNvSpPr>
          <p:nvPr>
            <p:ph idx="1"/>
          </p:nvPr>
        </p:nvSpPr>
        <p:spPr/>
        <p:txBody>
          <a:bodyPr>
            <a:normAutofit fontScale="85000" lnSpcReduction="10000"/>
          </a:bodyPr>
          <a:lstStyle/>
          <a:p>
            <a:r>
              <a:rPr lang="fr-FR" b="1" dirty="0" smtClean="0">
                <a:solidFill>
                  <a:schemeClr val="accent1">
                    <a:lumMod val="50000"/>
                  </a:schemeClr>
                </a:solidFill>
                <a:effectLst>
                  <a:outerShdw blurRad="38100" dist="38100" dir="2700000" algn="tl">
                    <a:srgbClr val="000000">
                      <a:alpha val="43137"/>
                    </a:srgbClr>
                  </a:outerShdw>
                </a:effectLst>
              </a:rPr>
              <a:t>1- </a:t>
            </a:r>
            <a:r>
              <a:rPr lang="ar-MA" b="1" dirty="0" smtClean="0">
                <a:solidFill>
                  <a:schemeClr val="accent1">
                    <a:lumMod val="50000"/>
                  </a:schemeClr>
                </a:solidFill>
                <a:effectLst>
                  <a:outerShdw blurRad="38100" dist="38100" dir="2700000" algn="tl">
                    <a:srgbClr val="000000">
                      <a:alpha val="43137"/>
                    </a:srgbClr>
                  </a:outerShdw>
                </a:effectLst>
              </a:rPr>
              <a:t>قلة التكلفة الاقتصادية</a:t>
            </a:r>
            <a:r>
              <a:rPr lang="fr-FR" b="1" dirty="0" smtClean="0">
                <a:solidFill>
                  <a:schemeClr val="accent1">
                    <a:lumMod val="50000"/>
                  </a:schemeClr>
                </a:solidFill>
                <a:effectLst>
                  <a:outerShdw blurRad="38100" dist="38100" dir="2700000" algn="tl">
                    <a:srgbClr val="000000">
                      <a:alpha val="43137"/>
                    </a:srgbClr>
                  </a:outerShdw>
                </a:effectLst>
              </a:rPr>
              <a:t>.</a:t>
            </a:r>
          </a:p>
          <a:p>
            <a:r>
              <a:rPr lang="fr-FR" b="1" dirty="0" smtClean="0">
                <a:solidFill>
                  <a:schemeClr val="accent1">
                    <a:lumMod val="50000"/>
                  </a:schemeClr>
                </a:solidFill>
                <a:effectLst>
                  <a:outerShdw blurRad="38100" dist="38100" dir="2700000" algn="tl">
                    <a:srgbClr val="000000">
                      <a:alpha val="43137"/>
                    </a:srgbClr>
                  </a:outerShdw>
                </a:effectLst>
              </a:rPr>
              <a:t>2- </a:t>
            </a:r>
            <a:r>
              <a:rPr lang="ar-MA" b="1" dirty="0" smtClean="0">
                <a:solidFill>
                  <a:schemeClr val="accent1">
                    <a:lumMod val="50000"/>
                  </a:schemeClr>
                </a:solidFill>
                <a:effectLst>
                  <a:outerShdw blurRad="38100" dist="38100" dir="2700000" algn="tl">
                    <a:srgbClr val="000000">
                      <a:alpha val="43137"/>
                    </a:srgbClr>
                  </a:outerShdw>
                </a:effectLst>
              </a:rPr>
              <a:t>إمكانية استيعاب كميات هائلة من النفايات الصلبة</a:t>
            </a:r>
            <a:r>
              <a:rPr lang="fr-FR" b="1" dirty="0" smtClean="0">
                <a:solidFill>
                  <a:schemeClr val="accent1">
                    <a:lumMod val="50000"/>
                  </a:schemeClr>
                </a:solidFill>
                <a:effectLst>
                  <a:outerShdw blurRad="38100" dist="38100" dir="2700000" algn="tl">
                    <a:srgbClr val="000000">
                      <a:alpha val="43137"/>
                    </a:srgbClr>
                  </a:outerShdw>
                </a:effectLst>
              </a:rPr>
              <a:t>.</a:t>
            </a:r>
          </a:p>
          <a:p>
            <a:r>
              <a:rPr lang="fr-FR" b="1" dirty="0" smtClean="0">
                <a:solidFill>
                  <a:schemeClr val="accent1">
                    <a:lumMod val="50000"/>
                  </a:schemeClr>
                </a:solidFill>
                <a:effectLst>
                  <a:outerShdw blurRad="38100" dist="38100" dir="2700000" algn="tl">
                    <a:srgbClr val="000000">
                      <a:alpha val="43137"/>
                    </a:srgbClr>
                  </a:outerShdw>
                </a:effectLst>
              </a:rPr>
              <a:t>3- </a:t>
            </a:r>
            <a:r>
              <a:rPr lang="ar-MA" b="1" dirty="0" smtClean="0">
                <a:solidFill>
                  <a:schemeClr val="accent1">
                    <a:lumMod val="50000"/>
                  </a:schemeClr>
                </a:solidFill>
                <a:effectLst>
                  <a:outerShdw blurRad="38100" dist="38100" dir="2700000" algn="tl">
                    <a:srgbClr val="000000">
                      <a:alpha val="43137"/>
                    </a:srgbClr>
                  </a:outerShdw>
                </a:effectLst>
              </a:rPr>
              <a:t>سهولة تطبيق هذه الطريقة نظرا لأنها لا تحتاج إلى تقنية عالية</a:t>
            </a:r>
            <a:r>
              <a:rPr lang="fr-FR" b="1" dirty="0" smtClean="0">
                <a:solidFill>
                  <a:schemeClr val="accent1">
                    <a:lumMod val="50000"/>
                  </a:schemeClr>
                </a:solidFill>
                <a:effectLst>
                  <a:outerShdw blurRad="38100" dist="38100" dir="2700000" algn="tl">
                    <a:srgbClr val="000000">
                      <a:alpha val="43137"/>
                    </a:srgbClr>
                  </a:outerShdw>
                </a:effectLst>
              </a:rPr>
              <a:t>.</a:t>
            </a:r>
          </a:p>
          <a:p>
            <a:r>
              <a:rPr lang="fr-FR" b="1" dirty="0" smtClean="0">
                <a:solidFill>
                  <a:schemeClr val="accent1">
                    <a:lumMod val="50000"/>
                  </a:schemeClr>
                </a:solidFill>
                <a:effectLst>
                  <a:outerShdw blurRad="38100" dist="38100" dir="2700000" algn="tl">
                    <a:srgbClr val="000000">
                      <a:alpha val="43137"/>
                    </a:srgbClr>
                  </a:outerShdw>
                </a:effectLst>
              </a:rPr>
              <a:t>4- </a:t>
            </a:r>
            <a:r>
              <a:rPr lang="ar-MA" b="1" dirty="0" smtClean="0">
                <a:solidFill>
                  <a:schemeClr val="accent1">
                    <a:lumMod val="50000"/>
                  </a:schemeClr>
                </a:solidFill>
                <a:effectLst>
                  <a:outerShdw blurRad="38100" dist="38100" dir="2700000" algn="tl">
                    <a:srgbClr val="000000">
                      <a:alpha val="43137"/>
                    </a:srgbClr>
                  </a:outerShdw>
                </a:effectLst>
              </a:rPr>
              <a:t>تعد هذه الطريقة مكملة للطرائق الحديثة الأخرى (</a:t>
            </a:r>
            <a:r>
              <a:rPr lang="ar-MA" b="1" dirty="0" err="1" smtClean="0">
                <a:solidFill>
                  <a:schemeClr val="accent1">
                    <a:lumMod val="50000"/>
                  </a:schemeClr>
                </a:solidFill>
                <a:effectLst>
                  <a:outerShdw blurRad="38100" dist="38100" dir="2700000" algn="tl">
                    <a:srgbClr val="000000">
                      <a:alpha val="43137"/>
                    </a:srgbClr>
                  </a:outerShdw>
                </a:effectLst>
              </a:rPr>
              <a:t>الترميد</a:t>
            </a:r>
            <a:r>
              <a:rPr lang="ar-MA" b="1" dirty="0" smtClean="0">
                <a:solidFill>
                  <a:schemeClr val="accent1">
                    <a:lumMod val="50000"/>
                  </a:schemeClr>
                </a:solidFill>
                <a:effectLst>
                  <a:outerShdw blurRad="38100" dist="38100" dir="2700000" algn="tl">
                    <a:srgbClr val="000000">
                      <a:alpha val="43137"/>
                    </a:srgbClr>
                  </a:outerShdw>
                </a:effectLst>
              </a:rPr>
              <a:t>، التحلل البيولوجي) والتي ينتج عنها مواد غير قابلة للمعالجة والتي لا بد من التخلص منها</a:t>
            </a:r>
            <a:r>
              <a:rPr lang="fr-FR" b="1" dirty="0" smtClean="0">
                <a:solidFill>
                  <a:schemeClr val="accent1">
                    <a:lumMod val="50000"/>
                  </a:schemeClr>
                </a:solidFill>
                <a:effectLst>
                  <a:outerShdw blurRad="38100" dist="38100" dir="2700000" algn="tl">
                    <a:srgbClr val="000000">
                      <a:alpha val="43137"/>
                    </a:srgbClr>
                  </a:outerShdw>
                </a:effectLst>
              </a:rPr>
              <a:t>.</a:t>
            </a:r>
          </a:p>
          <a:p>
            <a:r>
              <a:rPr lang="fr-FR" b="1" dirty="0" smtClean="0">
                <a:solidFill>
                  <a:schemeClr val="accent1">
                    <a:lumMod val="50000"/>
                  </a:schemeClr>
                </a:solidFill>
                <a:effectLst>
                  <a:outerShdw blurRad="38100" dist="38100" dir="2700000" algn="tl">
                    <a:srgbClr val="000000">
                      <a:alpha val="43137"/>
                    </a:srgbClr>
                  </a:outerShdw>
                </a:effectLst>
              </a:rPr>
              <a:t>5- </a:t>
            </a:r>
            <a:r>
              <a:rPr lang="ar-MA" b="1" dirty="0" smtClean="0">
                <a:solidFill>
                  <a:schemeClr val="accent1">
                    <a:lumMod val="50000"/>
                  </a:schemeClr>
                </a:solidFill>
                <a:effectLst>
                  <a:outerShdw blurRad="38100" dist="38100" dir="2700000" algn="tl">
                    <a:srgbClr val="000000">
                      <a:alpha val="43137"/>
                    </a:srgbClr>
                  </a:outerShdw>
                </a:effectLst>
              </a:rPr>
              <a:t>إعادة زراعة المنطقة بالأشجار</a:t>
            </a:r>
            <a:r>
              <a:rPr lang="fr-FR" b="1" dirty="0" smtClean="0">
                <a:solidFill>
                  <a:schemeClr val="accent1">
                    <a:lumMod val="50000"/>
                  </a:schemeClr>
                </a:solidFill>
                <a:effectLst>
                  <a:outerShdw blurRad="38100" dist="38100" dir="2700000" algn="tl">
                    <a:srgbClr val="000000">
                      <a:alpha val="43137"/>
                    </a:srgbClr>
                  </a:outerShdw>
                </a:effectLst>
              </a:rPr>
              <a:t> .</a:t>
            </a:r>
          </a:p>
          <a:p>
            <a:r>
              <a:rPr lang="fr-FR" b="1" dirty="0" smtClean="0">
                <a:solidFill>
                  <a:schemeClr val="accent1">
                    <a:lumMod val="50000"/>
                  </a:schemeClr>
                </a:solidFill>
                <a:effectLst>
                  <a:outerShdw blurRad="38100" dist="38100" dir="2700000" algn="tl">
                    <a:srgbClr val="000000">
                      <a:alpha val="43137"/>
                    </a:srgbClr>
                  </a:outerShdw>
                </a:effectLst>
              </a:rPr>
              <a:t>6- </a:t>
            </a:r>
            <a:r>
              <a:rPr lang="ar-MA" b="1" dirty="0" smtClean="0">
                <a:solidFill>
                  <a:schemeClr val="accent1">
                    <a:lumMod val="50000"/>
                  </a:schemeClr>
                </a:solidFill>
                <a:effectLst>
                  <a:outerShdw blurRad="38100" dist="38100" dir="2700000" algn="tl">
                    <a:srgbClr val="000000">
                      <a:alpha val="43137"/>
                    </a:srgbClr>
                  </a:outerShdw>
                </a:effectLst>
              </a:rPr>
              <a:t>إمكانية الاستفادة من غاز الميثان في موقع الطمر</a:t>
            </a:r>
            <a:r>
              <a:rPr lang="fr-FR" b="1" dirty="0" smtClean="0">
                <a:solidFill>
                  <a:schemeClr val="accent1">
                    <a:lumMod val="50000"/>
                  </a:schemeClr>
                </a:solidFill>
                <a:effectLst>
                  <a:outerShdw blurRad="38100" dist="38100" dir="2700000" algn="tl">
                    <a:srgbClr val="000000">
                      <a:alpha val="43137"/>
                    </a:srgbClr>
                  </a:outerShdw>
                </a:effectLst>
              </a:rPr>
              <a:t> .</a:t>
            </a:r>
          </a:p>
          <a:p>
            <a:r>
              <a:rPr lang="fr-FR" b="1" dirty="0" smtClean="0">
                <a:solidFill>
                  <a:schemeClr val="accent1">
                    <a:lumMod val="50000"/>
                  </a:schemeClr>
                </a:solidFill>
                <a:effectLst>
                  <a:outerShdw blurRad="38100" dist="38100" dir="2700000" algn="tl">
                    <a:srgbClr val="000000">
                      <a:alpha val="43137"/>
                    </a:srgbClr>
                  </a:outerShdw>
                </a:effectLst>
              </a:rPr>
              <a:t>7- </a:t>
            </a:r>
            <a:r>
              <a:rPr lang="ar-MA" b="1" dirty="0" smtClean="0">
                <a:solidFill>
                  <a:schemeClr val="accent1">
                    <a:lumMod val="50000"/>
                  </a:schemeClr>
                </a:solidFill>
                <a:effectLst>
                  <a:outerShdw blurRad="38100" dist="38100" dir="2700000" algn="tl">
                    <a:srgbClr val="000000">
                      <a:alpha val="43137"/>
                    </a:srgbClr>
                  </a:outerShdw>
                </a:effectLst>
              </a:rPr>
              <a:t>تعد طريقة مناسبة جدا لدول تمتاز بمناخ شبه صحراوي حيث ترامي الأراضي الشبه صحراوية غير الصالحة للزراعة</a:t>
            </a:r>
            <a:r>
              <a:rPr lang="fr-FR" b="1" dirty="0" smtClean="0">
                <a:solidFill>
                  <a:schemeClr val="accent1">
                    <a:lumMod val="50000"/>
                  </a:schemeClr>
                </a:solidFill>
                <a:effectLst>
                  <a:outerShdw blurRad="38100" dist="38100" dir="2700000" algn="tl">
                    <a:srgbClr val="000000">
                      <a:alpha val="43137"/>
                    </a:srgbClr>
                  </a:outerShdw>
                </a:effectLst>
              </a:rPr>
              <a:t> </a:t>
            </a:r>
          </a:p>
          <a:p>
            <a:endParaRPr lang="fr-FR" b="1" dirty="0">
              <a:solidFill>
                <a:schemeClr val="accent1">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
                                        <p:tgtEl>
                                          <p:spTgt spid="2"/>
                                        </p:tgtEl>
                                      </p:cBhvr>
                                    </p:animEffect>
                                    <p:anim calcmode="lin" valueType="num">
                                      <p:cBhvr>
                                        <p:cTn id="8" dur="400" fill="hold"/>
                                        <p:tgtEl>
                                          <p:spTgt spid="2"/>
                                        </p:tgtEl>
                                        <p:attrNameLst>
                                          <p:attrName>ppt_x</p:attrName>
                                        </p:attrNameLst>
                                      </p:cBhvr>
                                      <p:tavLst>
                                        <p:tav tm="0">
                                          <p:val>
                                            <p:strVal val="#ppt_x"/>
                                          </p:val>
                                        </p:tav>
                                        <p:tav tm="100000">
                                          <p:val>
                                            <p:strVal val="#ppt_x"/>
                                          </p:val>
                                        </p:tav>
                                      </p:tavLst>
                                    </p:anim>
                                    <p:anim calcmode="lin" valueType="num">
                                      <p:cBhvr>
                                        <p:cTn id="9" dur="400" fill="hold"/>
                                        <p:tgtEl>
                                          <p:spTgt spid="2"/>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8" presetClass="entr" presetSubtype="0" accel="50000" fill="hold" grpId="0" nodeType="clickEffect">
                                  <p:stCondLst>
                                    <p:cond delay="0"/>
                                  </p:stCondLst>
                                  <p:iterate type="lt">
                                    <p:tmPct val="50000"/>
                                  </p:iterate>
                                  <p:childTnLst>
                                    <p:set>
                                      <p:cBhvr>
                                        <p:cTn id="15" dur="1" fill="hold">
                                          <p:stCondLst>
                                            <p:cond delay="0"/>
                                          </p:stCondLst>
                                        </p:cTn>
                                        <p:tgtEl>
                                          <p:spTgt spid="3">
                                            <p:txEl>
                                              <p:pRg st="0" end="0"/>
                                            </p:txEl>
                                          </p:spTgt>
                                        </p:tgtEl>
                                        <p:attrNameLst>
                                          <p:attrName>style.visibility</p:attrName>
                                        </p:attrNameLst>
                                      </p:cBhvr>
                                      <p:to>
                                        <p:strVal val="visible"/>
                                      </p:to>
                                    </p:set>
                                    <p:set>
                                      <p:cBhvr>
                                        <p:cTn id="16" dur="455" fill="hold">
                                          <p:stCondLst>
                                            <p:cond delay="0"/>
                                          </p:stCondLst>
                                        </p:cTn>
                                        <p:tgtEl>
                                          <p:spTgt spid="3">
                                            <p:txEl>
                                              <p:pRg st="0" end="0"/>
                                            </p:txEl>
                                          </p:spTgt>
                                        </p:tgtEl>
                                        <p:attrNameLst>
                                          <p:attrName>style.rotation</p:attrName>
                                        </p:attrNameLst>
                                      </p:cBhvr>
                                      <p:to>
                                        <p:strVal val="-45.0"/>
                                      </p:to>
                                    </p:set>
                                    <p:anim calcmode="lin" valueType="num">
                                      <p:cBhvr>
                                        <p:cTn id="17" dur="455" fill="hold">
                                          <p:stCondLst>
                                            <p:cond delay="455"/>
                                          </p:stCondLst>
                                        </p:cTn>
                                        <p:tgtEl>
                                          <p:spTgt spid="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18" dur="455" fill="hold">
                                          <p:stCondLst>
                                            <p:cond delay="0"/>
                                          </p:stCondLst>
                                        </p:cTn>
                                        <p:tgtEl>
                                          <p:spTgt spid="3">
                                            <p:txEl>
                                              <p:pRg st="0" end="0"/>
                                            </p:txEl>
                                          </p:spTgt>
                                        </p:tgtEl>
                                        <p:attrNameLst>
                                          <p:attrName>ppt_y</p:attrName>
                                        </p:attrNameLst>
                                      </p:cBhvr>
                                      <p:tavLst>
                                        <p:tav tm="0">
                                          <p:val>
                                            <p:strVal val="#ppt_y-1"/>
                                          </p:val>
                                        </p:tav>
                                        <p:tav tm="100000">
                                          <p:val>
                                            <p:strVal val="#ppt_y-(0.354*#ppt_w-0.172*#ppt_h)"/>
                                          </p:val>
                                        </p:tav>
                                      </p:tavLst>
                                    </p:anim>
                                    <p:anim calcmode="lin" valueType="num">
                                      <p:cBhvr>
                                        <p:cTn id="19" dur="156" decel="50000" autoRev="1" fill="hold">
                                          <p:stCondLst>
                                            <p:cond delay="455"/>
                                          </p:stCondLst>
                                        </p:cTn>
                                        <p:tgtEl>
                                          <p:spTgt spid="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20" dur="136" fill="hold">
                                          <p:stCondLst>
                                            <p:cond delay="864"/>
                                          </p:stCondLst>
                                        </p:cTn>
                                        <p:tgtEl>
                                          <p:spTgt spid="3">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8" presetClass="entr" presetSubtype="0" accel="50000" fill="hold" grpId="0" nodeType="clickEffect">
                                  <p:stCondLst>
                                    <p:cond delay="0"/>
                                  </p:stCondLst>
                                  <p:iterate type="lt">
                                    <p:tmPct val="50000"/>
                                  </p:iterate>
                                  <p:childTnLst>
                                    <p:set>
                                      <p:cBhvr>
                                        <p:cTn id="24" dur="1" fill="hold">
                                          <p:stCondLst>
                                            <p:cond delay="0"/>
                                          </p:stCondLst>
                                        </p:cTn>
                                        <p:tgtEl>
                                          <p:spTgt spid="3">
                                            <p:txEl>
                                              <p:pRg st="1" end="1"/>
                                            </p:txEl>
                                          </p:spTgt>
                                        </p:tgtEl>
                                        <p:attrNameLst>
                                          <p:attrName>style.visibility</p:attrName>
                                        </p:attrNameLst>
                                      </p:cBhvr>
                                      <p:to>
                                        <p:strVal val="visible"/>
                                      </p:to>
                                    </p:set>
                                    <p:set>
                                      <p:cBhvr>
                                        <p:cTn id="25" dur="455" fill="hold">
                                          <p:stCondLst>
                                            <p:cond delay="0"/>
                                          </p:stCondLst>
                                        </p:cTn>
                                        <p:tgtEl>
                                          <p:spTgt spid="3">
                                            <p:txEl>
                                              <p:pRg st="1" end="1"/>
                                            </p:txEl>
                                          </p:spTgt>
                                        </p:tgtEl>
                                        <p:attrNameLst>
                                          <p:attrName>style.rotation</p:attrName>
                                        </p:attrNameLst>
                                      </p:cBhvr>
                                      <p:to>
                                        <p:strVal val="-45.0"/>
                                      </p:to>
                                    </p:set>
                                    <p:anim calcmode="lin" valueType="num">
                                      <p:cBhvr>
                                        <p:cTn id="26" dur="455" fill="hold">
                                          <p:stCondLst>
                                            <p:cond delay="455"/>
                                          </p:stCondLst>
                                        </p:cTn>
                                        <p:tgtEl>
                                          <p:spTgt spid="3">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27" dur="455" fill="hold">
                                          <p:stCondLst>
                                            <p:cond delay="0"/>
                                          </p:stCondLst>
                                        </p:cTn>
                                        <p:tgtEl>
                                          <p:spTgt spid="3">
                                            <p:txEl>
                                              <p:pRg st="1" end="1"/>
                                            </p:txEl>
                                          </p:spTgt>
                                        </p:tgtEl>
                                        <p:attrNameLst>
                                          <p:attrName>ppt_y</p:attrName>
                                        </p:attrNameLst>
                                      </p:cBhvr>
                                      <p:tavLst>
                                        <p:tav tm="0">
                                          <p:val>
                                            <p:strVal val="#ppt_y-1"/>
                                          </p:val>
                                        </p:tav>
                                        <p:tav tm="100000">
                                          <p:val>
                                            <p:strVal val="#ppt_y-(0.354*#ppt_w-0.172*#ppt_h)"/>
                                          </p:val>
                                        </p:tav>
                                      </p:tavLst>
                                    </p:anim>
                                    <p:anim calcmode="lin" valueType="num">
                                      <p:cBhvr>
                                        <p:cTn id="28" dur="156" decel="50000" autoRev="1" fill="hold">
                                          <p:stCondLst>
                                            <p:cond delay="455"/>
                                          </p:stCondLst>
                                        </p:cTn>
                                        <p:tgtEl>
                                          <p:spTgt spid="3">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29" dur="136" fill="hold">
                                          <p:stCondLst>
                                            <p:cond delay="864"/>
                                          </p:stCondLst>
                                        </p:cTn>
                                        <p:tgtEl>
                                          <p:spTgt spid="3">
                                            <p:txEl>
                                              <p:pRg st="1" end="1"/>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8" presetClass="entr" presetSubtype="0" accel="50000" fill="hold" grpId="0" nodeType="clickEffect">
                                  <p:stCondLst>
                                    <p:cond delay="0"/>
                                  </p:stCondLst>
                                  <p:iterate type="lt">
                                    <p:tmPct val="50000"/>
                                  </p:iterate>
                                  <p:childTnLst>
                                    <p:set>
                                      <p:cBhvr>
                                        <p:cTn id="33" dur="1" fill="hold">
                                          <p:stCondLst>
                                            <p:cond delay="0"/>
                                          </p:stCondLst>
                                        </p:cTn>
                                        <p:tgtEl>
                                          <p:spTgt spid="3">
                                            <p:txEl>
                                              <p:pRg st="2" end="2"/>
                                            </p:txEl>
                                          </p:spTgt>
                                        </p:tgtEl>
                                        <p:attrNameLst>
                                          <p:attrName>style.visibility</p:attrName>
                                        </p:attrNameLst>
                                      </p:cBhvr>
                                      <p:to>
                                        <p:strVal val="visible"/>
                                      </p:to>
                                    </p:set>
                                    <p:set>
                                      <p:cBhvr>
                                        <p:cTn id="34" dur="455" fill="hold">
                                          <p:stCondLst>
                                            <p:cond delay="0"/>
                                          </p:stCondLst>
                                        </p:cTn>
                                        <p:tgtEl>
                                          <p:spTgt spid="3">
                                            <p:txEl>
                                              <p:pRg st="2" end="2"/>
                                            </p:txEl>
                                          </p:spTgt>
                                        </p:tgtEl>
                                        <p:attrNameLst>
                                          <p:attrName>style.rotation</p:attrName>
                                        </p:attrNameLst>
                                      </p:cBhvr>
                                      <p:to>
                                        <p:strVal val="-45.0"/>
                                      </p:to>
                                    </p:set>
                                    <p:anim calcmode="lin" valueType="num">
                                      <p:cBhvr>
                                        <p:cTn id="35" dur="455" fill="hold">
                                          <p:stCondLst>
                                            <p:cond delay="455"/>
                                          </p:stCondLst>
                                        </p:cTn>
                                        <p:tgtEl>
                                          <p:spTgt spid="3">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36" dur="455" fill="hold">
                                          <p:stCondLst>
                                            <p:cond delay="0"/>
                                          </p:stCondLst>
                                        </p:cTn>
                                        <p:tgtEl>
                                          <p:spTgt spid="3">
                                            <p:txEl>
                                              <p:pRg st="2" end="2"/>
                                            </p:txEl>
                                          </p:spTgt>
                                        </p:tgtEl>
                                        <p:attrNameLst>
                                          <p:attrName>ppt_y</p:attrName>
                                        </p:attrNameLst>
                                      </p:cBhvr>
                                      <p:tavLst>
                                        <p:tav tm="0">
                                          <p:val>
                                            <p:strVal val="#ppt_y-1"/>
                                          </p:val>
                                        </p:tav>
                                        <p:tav tm="100000">
                                          <p:val>
                                            <p:strVal val="#ppt_y-(0.354*#ppt_w-0.172*#ppt_h)"/>
                                          </p:val>
                                        </p:tav>
                                      </p:tavLst>
                                    </p:anim>
                                    <p:anim calcmode="lin" valueType="num">
                                      <p:cBhvr>
                                        <p:cTn id="37" dur="156" decel="50000" autoRev="1" fill="hold">
                                          <p:stCondLst>
                                            <p:cond delay="455"/>
                                          </p:stCondLst>
                                        </p:cTn>
                                        <p:tgtEl>
                                          <p:spTgt spid="3">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38" dur="136" fill="hold">
                                          <p:stCondLst>
                                            <p:cond delay="864"/>
                                          </p:stCondLst>
                                        </p:cTn>
                                        <p:tgtEl>
                                          <p:spTgt spid="3">
                                            <p:txEl>
                                              <p:pRg st="2" end="2"/>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8" presetClass="entr" presetSubtype="0" accel="50000" fill="hold" grpId="0" nodeType="clickEffect">
                                  <p:stCondLst>
                                    <p:cond delay="0"/>
                                  </p:stCondLst>
                                  <p:iterate type="lt">
                                    <p:tmPct val="50000"/>
                                  </p:iterate>
                                  <p:childTnLst>
                                    <p:set>
                                      <p:cBhvr>
                                        <p:cTn id="42" dur="1" fill="hold">
                                          <p:stCondLst>
                                            <p:cond delay="0"/>
                                          </p:stCondLst>
                                        </p:cTn>
                                        <p:tgtEl>
                                          <p:spTgt spid="3">
                                            <p:txEl>
                                              <p:pRg st="3" end="3"/>
                                            </p:txEl>
                                          </p:spTgt>
                                        </p:tgtEl>
                                        <p:attrNameLst>
                                          <p:attrName>style.visibility</p:attrName>
                                        </p:attrNameLst>
                                      </p:cBhvr>
                                      <p:to>
                                        <p:strVal val="visible"/>
                                      </p:to>
                                    </p:set>
                                    <p:set>
                                      <p:cBhvr>
                                        <p:cTn id="43" dur="455" fill="hold">
                                          <p:stCondLst>
                                            <p:cond delay="0"/>
                                          </p:stCondLst>
                                        </p:cTn>
                                        <p:tgtEl>
                                          <p:spTgt spid="3">
                                            <p:txEl>
                                              <p:pRg st="3" end="3"/>
                                            </p:txEl>
                                          </p:spTgt>
                                        </p:tgtEl>
                                        <p:attrNameLst>
                                          <p:attrName>style.rotation</p:attrName>
                                        </p:attrNameLst>
                                      </p:cBhvr>
                                      <p:to>
                                        <p:strVal val="-45.0"/>
                                      </p:to>
                                    </p:set>
                                    <p:anim calcmode="lin" valueType="num">
                                      <p:cBhvr>
                                        <p:cTn id="44" dur="455" fill="hold">
                                          <p:stCondLst>
                                            <p:cond delay="455"/>
                                          </p:stCondLst>
                                        </p:cTn>
                                        <p:tgtEl>
                                          <p:spTgt spid="3">
                                            <p:txEl>
                                              <p:pRg st="3" end="3"/>
                                            </p:txEl>
                                          </p:spTgt>
                                        </p:tgtEl>
                                        <p:attrNameLst>
                                          <p:attrName>style.rotation</p:attrName>
                                        </p:attrNameLst>
                                      </p:cBhvr>
                                      <p:tavLst>
                                        <p:tav tm="0">
                                          <p:val>
                                            <p:fltVal val="-45"/>
                                          </p:val>
                                        </p:tav>
                                        <p:tav tm="69900">
                                          <p:val>
                                            <p:fltVal val="45"/>
                                          </p:val>
                                        </p:tav>
                                        <p:tav tm="100000">
                                          <p:val>
                                            <p:fltVal val="0"/>
                                          </p:val>
                                        </p:tav>
                                      </p:tavLst>
                                    </p:anim>
                                    <p:anim calcmode="lin" valueType="num">
                                      <p:cBhvr>
                                        <p:cTn id="45" dur="455" fill="hold">
                                          <p:stCondLst>
                                            <p:cond delay="0"/>
                                          </p:stCondLst>
                                        </p:cTn>
                                        <p:tgtEl>
                                          <p:spTgt spid="3">
                                            <p:txEl>
                                              <p:pRg st="3" end="3"/>
                                            </p:txEl>
                                          </p:spTgt>
                                        </p:tgtEl>
                                        <p:attrNameLst>
                                          <p:attrName>ppt_y</p:attrName>
                                        </p:attrNameLst>
                                      </p:cBhvr>
                                      <p:tavLst>
                                        <p:tav tm="0">
                                          <p:val>
                                            <p:strVal val="#ppt_y-1"/>
                                          </p:val>
                                        </p:tav>
                                        <p:tav tm="100000">
                                          <p:val>
                                            <p:strVal val="#ppt_y-(0.354*#ppt_w-0.172*#ppt_h)"/>
                                          </p:val>
                                        </p:tav>
                                      </p:tavLst>
                                    </p:anim>
                                    <p:anim calcmode="lin" valueType="num">
                                      <p:cBhvr>
                                        <p:cTn id="46" dur="156" decel="50000" autoRev="1" fill="hold">
                                          <p:stCondLst>
                                            <p:cond delay="455"/>
                                          </p:stCondLst>
                                        </p:cTn>
                                        <p:tgtEl>
                                          <p:spTgt spid="3">
                                            <p:txEl>
                                              <p:pRg st="3" end="3"/>
                                            </p:txEl>
                                          </p:spTgt>
                                        </p:tgtEl>
                                        <p:attrNameLst>
                                          <p:attrName>ppt_y</p:attrName>
                                        </p:attrNameLst>
                                      </p:cBhvr>
                                      <p:tavLst>
                                        <p:tav tm="0">
                                          <p:val>
                                            <p:strVal val="#ppt_y-(0.354*#ppt_w-0.172*#ppt_h)"/>
                                          </p:val>
                                        </p:tav>
                                        <p:tav tm="100000">
                                          <p:val>
                                            <p:strVal val="#ppt_y-(0.354*#ppt_w-0.172*#ppt_h)-#ppt_h/2"/>
                                          </p:val>
                                        </p:tav>
                                      </p:tavLst>
                                    </p:anim>
                                    <p:anim calcmode="lin" valueType="num">
                                      <p:cBhvr>
                                        <p:cTn id="47" dur="136" fill="hold">
                                          <p:stCondLst>
                                            <p:cond delay="864"/>
                                          </p:stCondLst>
                                        </p:cTn>
                                        <p:tgtEl>
                                          <p:spTgt spid="3">
                                            <p:txEl>
                                              <p:pRg st="3" end="3"/>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38" presetClass="entr" presetSubtype="0" accel="50000" fill="hold" grpId="0" nodeType="clickEffect">
                                  <p:stCondLst>
                                    <p:cond delay="0"/>
                                  </p:stCondLst>
                                  <p:iterate type="lt">
                                    <p:tmPct val="50000"/>
                                  </p:iterate>
                                  <p:childTnLst>
                                    <p:set>
                                      <p:cBhvr>
                                        <p:cTn id="51" dur="1" fill="hold">
                                          <p:stCondLst>
                                            <p:cond delay="0"/>
                                          </p:stCondLst>
                                        </p:cTn>
                                        <p:tgtEl>
                                          <p:spTgt spid="3">
                                            <p:txEl>
                                              <p:pRg st="4" end="4"/>
                                            </p:txEl>
                                          </p:spTgt>
                                        </p:tgtEl>
                                        <p:attrNameLst>
                                          <p:attrName>style.visibility</p:attrName>
                                        </p:attrNameLst>
                                      </p:cBhvr>
                                      <p:to>
                                        <p:strVal val="visible"/>
                                      </p:to>
                                    </p:set>
                                    <p:set>
                                      <p:cBhvr>
                                        <p:cTn id="52" dur="455" fill="hold">
                                          <p:stCondLst>
                                            <p:cond delay="0"/>
                                          </p:stCondLst>
                                        </p:cTn>
                                        <p:tgtEl>
                                          <p:spTgt spid="3">
                                            <p:txEl>
                                              <p:pRg st="4" end="4"/>
                                            </p:txEl>
                                          </p:spTgt>
                                        </p:tgtEl>
                                        <p:attrNameLst>
                                          <p:attrName>style.rotation</p:attrName>
                                        </p:attrNameLst>
                                      </p:cBhvr>
                                      <p:to>
                                        <p:strVal val="-45.0"/>
                                      </p:to>
                                    </p:set>
                                    <p:anim calcmode="lin" valueType="num">
                                      <p:cBhvr>
                                        <p:cTn id="53" dur="455" fill="hold">
                                          <p:stCondLst>
                                            <p:cond delay="455"/>
                                          </p:stCondLst>
                                        </p:cTn>
                                        <p:tgtEl>
                                          <p:spTgt spid="3">
                                            <p:txEl>
                                              <p:pRg st="4" end="4"/>
                                            </p:txEl>
                                          </p:spTgt>
                                        </p:tgtEl>
                                        <p:attrNameLst>
                                          <p:attrName>style.rotation</p:attrName>
                                        </p:attrNameLst>
                                      </p:cBhvr>
                                      <p:tavLst>
                                        <p:tav tm="0">
                                          <p:val>
                                            <p:fltVal val="-45"/>
                                          </p:val>
                                        </p:tav>
                                        <p:tav tm="69900">
                                          <p:val>
                                            <p:fltVal val="45"/>
                                          </p:val>
                                        </p:tav>
                                        <p:tav tm="100000">
                                          <p:val>
                                            <p:fltVal val="0"/>
                                          </p:val>
                                        </p:tav>
                                      </p:tavLst>
                                    </p:anim>
                                    <p:anim calcmode="lin" valueType="num">
                                      <p:cBhvr>
                                        <p:cTn id="54" dur="455" fill="hold">
                                          <p:stCondLst>
                                            <p:cond delay="0"/>
                                          </p:stCondLst>
                                        </p:cTn>
                                        <p:tgtEl>
                                          <p:spTgt spid="3">
                                            <p:txEl>
                                              <p:pRg st="4" end="4"/>
                                            </p:txEl>
                                          </p:spTgt>
                                        </p:tgtEl>
                                        <p:attrNameLst>
                                          <p:attrName>ppt_y</p:attrName>
                                        </p:attrNameLst>
                                      </p:cBhvr>
                                      <p:tavLst>
                                        <p:tav tm="0">
                                          <p:val>
                                            <p:strVal val="#ppt_y-1"/>
                                          </p:val>
                                        </p:tav>
                                        <p:tav tm="100000">
                                          <p:val>
                                            <p:strVal val="#ppt_y-(0.354*#ppt_w-0.172*#ppt_h)"/>
                                          </p:val>
                                        </p:tav>
                                      </p:tavLst>
                                    </p:anim>
                                    <p:anim calcmode="lin" valueType="num">
                                      <p:cBhvr>
                                        <p:cTn id="55" dur="156" decel="50000" autoRev="1" fill="hold">
                                          <p:stCondLst>
                                            <p:cond delay="455"/>
                                          </p:stCondLst>
                                        </p:cTn>
                                        <p:tgtEl>
                                          <p:spTgt spid="3">
                                            <p:txEl>
                                              <p:pRg st="4" end="4"/>
                                            </p:txEl>
                                          </p:spTgt>
                                        </p:tgtEl>
                                        <p:attrNameLst>
                                          <p:attrName>ppt_y</p:attrName>
                                        </p:attrNameLst>
                                      </p:cBhvr>
                                      <p:tavLst>
                                        <p:tav tm="0">
                                          <p:val>
                                            <p:strVal val="#ppt_y-(0.354*#ppt_w-0.172*#ppt_h)"/>
                                          </p:val>
                                        </p:tav>
                                        <p:tav tm="100000">
                                          <p:val>
                                            <p:strVal val="#ppt_y-(0.354*#ppt_w-0.172*#ppt_h)-#ppt_h/2"/>
                                          </p:val>
                                        </p:tav>
                                      </p:tavLst>
                                    </p:anim>
                                    <p:anim calcmode="lin" valueType="num">
                                      <p:cBhvr>
                                        <p:cTn id="56" dur="136" fill="hold">
                                          <p:stCondLst>
                                            <p:cond delay="864"/>
                                          </p:stCondLst>
                                        </p:cTn>
                                        <p:tgtEl>
                                          <p:spTgt spid="3">
                                            <p:txEl>
                                              <p:pRg st="4" end="4"/>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38" presetClass="entr" presetSubtype="0" accel="50000" fill="hold" grpId="0" nodeType="clickEffect">
                                  <p:stCondLst>
                                    <p:cond delay="0"/>
                                  </p:stCondLst>
                                  <p:iterate type="lt">
                                    <p:tmPct val="50000"/>
                                  </p:iterate>
                                  <p:childTnLst>
                                    <p:set>
                                      <p:cBhvr>
                                        <p:cTn id="60" dur="1" fill="hold">
                                          <p:stCondLst>
                                            <p:cond delay="0"/>
                                          </p:stCondLst>
                                        </p:cTn>
                                        <p:tgtEl>
                                          <p:spTgt spid="3">
                                            <p:txEl>
                                              <p:pRg st="5" end="5"/>
                                            </p:txEl>
                                          </p:spTgt>
                                        </p:tgtEl>
                                        <p:attrNameLst>
                                          <p:attrName>style.visibility</p:attrName>
                                        </p:attrNameLst>
                                      </p:cBhvr>
                                      <p:to>
                                        <p:strVal val="visible"/>
                                      </p:to>
                                    </p:set>
                                    <p:set>
                                      <p:cBhvr>
                                        <p:cTn id="61" dur="455" fill="hold">
                                          <p:stCondLst>
                                            <p:cond delay="0"/>
                                          </p:stCondLst>
                                        </p:cTn>
                                        <p:tgtEl>
                                          <p:spTgt spid="3">
                                            <p:txEl>
                                              <p:pRg st="5" end="5"/>
                                            </p:txEl>
                                          </p:spTgt>
                                        </p:tgtEl>
                                        <p:attrNameLst>
                                          <p:attrName>style.rotation</p:attrName>
                                        </p:attrNameLst>
                                      </p:cBhvr>
                                      <p:to>
                                        <p:strVal val="-45.0"/>
                                      </p:to>
                                    </p:set>
                                    <p:anim calcmode="lin" valueType="num">
                                      <p:cBhvr>
                                        <p:cTn id="62" dur="455" fill="hold">
                                          <p:stCondLst>
                                            <p:cond delay="455"/>
                                          </p:stCondLst>
                                        </p:cTn>
                                        <p:tgtEl>
                                          <p:spTgt spid="3">
                                            <p:txEl>
                                              <p:pRg st="5" end="5"/>
                                            </p:txEl>
                                          </p:spTgt>
                                        </p:tgtEl>
                                        <p:attrNameLst>
                                          <p:attrName>style.rotation</p:attrName>
                                        </p:attrNameLst>
                                      </p:cBhvr>
                                      <p:tavLst>
                                        <p:tav tm="0">
                                          <p:val>
                                            <p:fltVal val="-45"/>
                                          </p:val>
                                        </p:tav>
                                        <p:tav tm="69900">
                                          <p:val>
                                            <p:fltVal val="45"/>
                                          </p:val>
                                        </p:tav>
                                        <p:tav tm="100000">
                                          <p:val>
                                            <p:fltVal val="0"/>
                                          </p:val>
                                        </p:tav>
                                      </p:tavLst>
                                    </p:anim>
                                    <p:anim calcmode="lin" valueType="num">
                                      <p:cBhvr>
                                        <p:cTn id="63" dur="455" fill="hold">
                                          <p:stCondLst>
                                            <p:cond delay="0"/>
                                          </p:stCondLst>
                                        </p:cTn>
                                        <p:tgtEl>
                                          <p:spTgt spid="3">
                                            <p:txEl>
                                              <p:pRg st="5" end="5"/>
                                            </p:txEl>
                                          </p:spTgt>
                                        </p:tgtEl>
                                        <p:attrNameLst>
                                          <p:attrName>ppt_y</p:attrName>
                                        </p:attrNameLst>
                                      </p:cBhvr>
                                      <p:tavLst>
                                        <p:tav tm="0">
                                          <p:val>
                                            <p:strVal val="#ppt_y-1"/>
                                          </p:val>
                                        </p:tav>
                                        <p:tav tm="100000">
                                          <p:val>
                                            <p:strVal val="#ppt_y-(0.354*#ppt_w-0.172*#ppt_h)"/>
                                          </p:val>
                                        </p:tav>
                                      </p:tavLst>
                                    </p:anim>
                                    <p:anim calcmode="lin" valueType="num">
                                      <p:cBhvr>
                                        <p:cTn id="64" dur="156" decel="50000" autoRev="1" fill="hold">
                                          <p:stCondLst>
                                            <p:cond delay="455"/>
                                          </p:stCondLst>
                                        </p:cTn>
                                        <p:tgtEl>
                                          <p:spTgt spid="3">
                                            <p:txEl>
                                              <p:pRg st="5" end="5"/>
                                            </p:txEl>
                                          </p:spTgt>
                                        </p:tgtEl>
                                        <p:attrNameLst>
                                          <p:attrName>ppt_y</p:attrName>
                                        </p:attrNameLst>
                                      </p:cBhvr>
                                      <p:tavLst>
                                        <p:tav tm="0">
                                          <p:val>
                                            <p:strVal val="#ppt_y-(0.354*#ppt_w-0.172*#ppt_h)"/>
                                          </p:val>
                                        </p:tav>
                                        <p:tav tm="100000">
                                          <p:val>
                                            <p:strVal val="#ppt_y-(0.354*#ppt_w-0.172*#ppt_h)-#ppt_h/2"/>
                                          </p:val>
                                        </p:tav>
                                      </p:tavLst>
                                    </p:anim>
                                    <p:anim calcmode="lin" valueType="num">
                                      <p:cBhvr>
                                        <p:cTn id="65" dur="136" fill="hold">
                                          <p:stCondLst>
                                            <p:cond delay="864"/>
                                          </p:stCondLst>
                                        </p:cTn>
                                        <p:tgtEl>
                                          <p:spTgt spid="3">
                                            <p:txEl>
                                              <p:pRg st="5" end="5"/>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38" presetClass="entr" presetSubtype="0" accel="50000" fill="hold" grpId="0" nodeType="clickEffect">
                                  <p:stCondLst>
                                    <p:cond delay="0"/>
                                  </p:stCondLst>
                                  <p:iterate type="lt">
                                    <p:tmPct val="50000"/>
                                  </p:iterate>
                                  <p:childTnLst>
                                    <p:set>
                                      <p:cBhvr>
                                        <p:cTn id="69" dur="1" fill="hold">
                                          <p:stCondLst>
                                            <p:cond delay="0"/>
                                          </p:stCondLst>
                                        </p:cTn>
                                        <p:tgtEl>
                                          <p:spTgt spid="3">
                                            <p:txEl>
                                              <p:pRg st="6" end="6"/>
                                            </p:txEl>
                                          </p:spTgt>
                                        </p:tgtEl>
                                        <p:attrNameLst>
                                          <p:attrName>style.visibility</p:attrName>
                                        </p:attrNameLst>
                                      </p:cBhvr>
                                      <p:to>
                                        <p:strVal val="visible"/>
                                      </p:to>
                                    </p:set>
                                    <p:set>
                                      <p:cBhvr>
                                        <p:cTn id="70" dur="455" fill="hold">
                                          <p:stCondLst>
                                            <p:cond delay="0"/>
                                          </p:stCondLst>
                                        </p:cTn>
                                        <p:tgtEl>
                                          <p:spTgt spid="3">
                                            <p:txEl>
                                              <p:pRg st="6" end="6"/>
                                            </p:txEl>
                                          </p:spTgt>
                                        </p:tgtEl>
                                        <p:attrNameLst>
                                          <p:attrName>style.rotation</p:attrName>
                                        </p:attrNameLst>
                                      </p:cBhvr>
                                      <p:to>
                                        <p:strVal val="-45.0"/>
                                      </p:to>
                                    </p:set>
                                    <p:anim calcmode="lin" valueType="num">
                                      <p:cBhvr>
                                        <p:cTn id="71" dur="455" fill="hold">
                                          <p:stCondLst>
                                            <p:cond delay="455"/>
                                          </p:stCondLst>
                                        </p:cTn>
                                        <p:tgtEl>
                                          <p:spTgt spid="3">
                                            <p:txEl>
                                              <p:pRg st="6" end="6"/>
                                            </p:txEl>
                                          </p:spTgt>
                                        </p:tgtEl>
                                        <p:attrNameLst>
                                          <p:attrName>style.rotation</p:attrName>
                                        </p:attrNameLst>
                                      </p:cBhvr>
                                      <p:tavLst>
                                        <p:tav tm="0">
                                          <p:val>
                                            <p:fltVal val="-45"/>
                                          </p:val>
                                        </p:tav>
                                        <p:tav tm="69900">
                                          <p:val>
                                            <p:fltVal val="45"/>
                                          </p:val>
                                        </p:tav>
                                        <p:tav tm="100000">
                                          <p:val>
                                            <p:fltVal val="0"/>
                                          </p:val>
                                        </p:tav>
                                      </p:tavLst>
                                    </p:anim>
                                    <p:anim calcmode="lin" valueType="num">
                                      <p:cBhvr>
                                        <p:cTn id="72" dur="455" fill="hold">
                                          <p:stCondLst>
                                            <p:cond delay="0"/>
                                          </p:stCondLst>
                                        </p:cTn>
                                        <p:tgtEl>
                                          <p:spTgt spid="3">
                                            <p:txEl>
                                              <p:pRg st="6" end="6"/>
                                            </p:txEl>
                                          </p:spTgt>
                                        </p:tgtEl>
                                        <p:attrNameLst>
                                          <p:attrName>ppt_y</p:attrName>
                                        </p:attrNameLst>
                                      </p:cBhvr>
                                      <p:tavLst>
                                        <p:tav tm="0">
                                          <p:val>
                                            <p:strVal val="#ppt_y-1"/>
                                          </p:val>
                                        </p:tav>
                                        <p:tav tm="100000">
                                          <p:val>
                                            <p:strVal val="#ppt_y-(0.354*#ppt_w-0.172*#ppt_h)"/>
                                          </p:val>
                                        </p:tav>
                                      </p:tavLst>
                                    </p:anim>
                                    <p:anim calcmode="lin" valueType="num">
                                      <p:cBhvr>
                                        <p:cTn id="73" dur="156" decel="50000" autoRev="1" fill="hold">
                                          <p:stCondLst>
                                            <p:cond delay="455"/>
                                          </p:stCondLst>
                                        </p:cTn>
                                        <p:tgtEl>
                                          <p:spTgt spid="3">
                                            <p:txEl>
                                              <p:pRg st="6" end="6"/>
                                            </p:txEl>
                                          </p:spTgt>
                                        </p:tgtEl>
                                        <p:attrNameLst>
                                          <p:attrName>ppt_y</p:attrName>
                                        </p:attrNameLst>
                                      </p:cBhvr>
                                      <p:tavLst>
                                        <p:tav tm="0">
                                          <p:val>
                                            <p:strVal val="#ppt_y-(0.354*#ppt_w-0.172*#ppt_h)"/>
                                          </p:val>
                                        </p:tav>
                                        <p:tav tm="100000">
                                          <p:val>
                                            <p:strVal val="#ppt_y-(0.354*#ppt_w-0.172*#ppt_h)-#ppt_h/2"/>
                                          </p:val>
                                        </p:tav>
                                      </p:tavLst>
                                    </p:anim>
                                    <p:anim calcmode="lin" valueType="num">
                                      <p:cBhvr>
                                        <p:cTn id="74" dur="136" fill="hold">
                                          <p:stCondLst>
                                            <p:cond delay="864"/>
                                          </p:stCondLst>
                                        </p:cTn>
                                        <p:tgtEl>
                                          <p:spTgt spid="3">
                                            <p:txEl>
                                              <p:pRg st="6" end="6"/>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ar-MA" sz="3600" b="1" dirty="0" smtClean="0">
                <a:solidFill>
                  <a:schemeClr val="accent1">
                    <a:lumMod val="50000"/>
                  </a:schemeClr>
                </a:solidFill>
                <a:effectLst>
                  <a:outerShdw blurRad="38100" dist="38100" dir="2700000" algn="tl">
                    <a:srgbClr val="000000">
                      <a:alpha val="43137"/>
                    </a:srgbClr>
                  </a:outerShdw>
                </a:effectLst>
              </a:rPr>
              <a:t>وفي المقابل توجد بعض السلبيات لهذه الطريقة والتي يمكن تجنبها أو تقليلها إلى الحد الأدنى عند تطبيق طريقة الطمر حسب المواصفات العلمية واختيار الموقع المناسب بعد دراسة الآثار البيئية المحتملة، ومن أبرز تلك السلبيات ما يلي</a:t>
            </a:r>
            <a:r>
              <a:rPr lang="fr-FR" sz="3600" b="1" dirty="0" smtClean="0">
                <a:solidFill>
                  <a:schemeClr val="accent1">
                    <a:lumMod val="50000"/>
                  </a:schemeClr>
                </a:solidFill>
                <a:effectLst>
                  <a:outerShdw blurRad="38100" dist="38100" dir="2700000" algn="tl">
                    <a:srgbClr val="000000">
                      <a:alpha val="43137"/>
                    </a:srgbClr>
                  </a:outerShdw>
                </a:effectLst>
              </a:rPr>
              <a:t>:</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10000"/>
          </a:bodyPr>
          <a:lstStyle/>
          <a:p>
            <a:r>
              <a:rPr lang="ar-MA" b="1" dirty="0" smtClean="0">
                <a:solidFill>
                  <a:schemeClr val="accent1">
                    <a:lumMod val="50000"/>
                  </a:schemeClr>
                </a:solidFill>
                <a:effectLst>
                  <a:outerShdw blurRad="38100" dist="38100" dir="2700000" algn="tl">
                    <a:srgbClr val="000000">
                      <a:alpha val="43137"/>
                    </a:srgbClr>
                  </a:outerShdw>
                </a:effectLst>
              </a:rPr>
              <a:t>تسرب الغازات الملوثة للهواء وإمكانية حدوث فجوات في مواضع الطمر ومن أهم الملوثات الهوائية الناتجة عن أماكن طمر النفايات الصلبة هي الغازات مثل غاز الميثان</a:t>
            </a:r>
            <a:r>
              <a:rPr lang="fr-FR" b="1" dirty="0" smtClean="0">
                <a:solidFill>
                  <a:schemeClr val="accent1">
                    <a:lumMod val="50000"/>
                  </a:schemeClr>
                </a:solidFill>
                <a:effectLst>
                  <a:outerShdw blurRad="38100" dist="38100" dir="2700000" algn="tl">
                    <a:srgbClr val="000000">
                      <a:alpha val="43137"/>
                    </a:srgbClr>
                  </a:outerShdw>
                </a:effectLst>
              </a:rPr>
              <a:t> (CH4)</a:t>
            </a:r>
            <a:r>
              <a:rPr lang="ar-MA" b="1" dirty="0" smtClean="0">
                <a:solidFill>
                  <a:schemeClr val="accent1">
                    <a:lumMod val="50000"/>
                  </a:schemeClr>
                </a:solidFill>
                <a:effectLst>
                  <a:outerShdw blurRad="38100" dist="38100" dir="2700000" algn="tl">
                    <a:srgbClr val="000000">
                      <a:alpha val="43137"/>
                    </a:srgbClr>
                  </a:outerShdw>
                </a:effectLst>
              </a:rPr>
              <a:t>، وغاز ثاني أكسيد الكربون، والغبار الذي يمكن أن يحمل المواد الكيماوية السامة خصوصا عند هبوب الرياح القوية إلى مسافات بعيدة، وكنتيجة لعمليات ضغط النفايات الصلبة تصبح هذه المواقع فقيرة بالأكسجين، لذا تقوم الكائنات الحية الدقيقة الهوائية أولا باستهلاك الأكسجين الموجود في مكان الطمر خلال الأسبوع الأول تقريبا ثم تتحول عمليات التحلل الهوائية إلى عمليات تحلل لا هوائية(التخمر) ينتج عنها غاز الميثان وغيرها من الغازات</a:t>
            </a:r>
            <a:r>
              <a:rPr lang="fr-FR" b="1" dirty="0" smtClean="0">
                <a:solidFill>
                  <a:schemeClr val="accent1">
                    <a:lumMod val="50000"/>
                  </a:schemeClr>
                </a:solidFill>
                <a:effectLst>
                  <a:outerShdw blurRad="38100" dist="38100" dir="2700000" algn="tl">
                    <a:srgbClr val="000000">
                      <a:alpha val="43137"/>
                    </a:srgbClr>
                  </a:outerShdw>
                </a:effectLst>
              </a:rPr>
              <a:t>.</a:t>
            </a:r>
          </a:p>
          <a:p>
            <a:r>
              <a:rPr lang="ar-MA" b="1" dirty="0" smtClean="0">
                <a:solidFill>
                  <a:schemeClr val="accent1">
                    <a:lumMod val="50000"/>
                  </a:schemeClr>
                </a:solidFill>
                <a:effectLst>
                  <a:outerShdw blurRad="38100" dist="38100" dir="2700000" algn="tl">
                    <a:srgbClr val="000000">
                      <a:alpha val="43137"/>
                    </a:srgbClr>
                  </a:outerShdw>
                </a:effectLst>
              </a:rPr>
              <a:t>تختلف كمية الغازات الناتجة حسب نوعية وكمية النفايات الصلبة وعموما ينتج الطن الواحد من النفايات الصلبة المنزلية ما يعادل 130 مترا مكعبا من الغازات</a:t>
            </a:r>
            <a:endParaRPr lang="fr-FR" b="1" dirty="0">
              <a:solidFill>
                <a:schemeClr val="accent1">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anim calcmode="lin" valueType="num">
                                      <p:cBhvr>
                                        <p:cTn id="16"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17"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8"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ar-MA" b="1" dirty="0" err="1" smtClean="0">
                <a:solidFill>
                  <a:schemeClr val="accent1">
                    <a:lumMod val="50000"/>
                  </a:schemeClr>
                </a:solidFill>
                <a:effectLst>
                  <a:outerShdw blurRad="38100" dist="38100" dir="2700000" algn="tl">
                    <a:srgbClr val="000000">
                      <a:alpha val="43137"/>
                    </a:srgbClr>
                  </a:outerShdw>
                </a:effectLst>
              </a:rPr>
              <a:t>إحتمالية</a:t>
            </a:r>
            <a:r>
              <a:rPr lang="ar-MA" b="1" dirty="0" smtClean="0">
                <a:solidFill>
                  <a:schemeClr val="accent1">
                    <a:lumMod val="50000"/>
                  </a:schemeClr>
                </a:solidFill>
                <a:effectLst>
                  <a:outerShdw blurRad="38100" dist="38100" dir="2700000" algn="tl">
                    <a:srgbClr val="000000">
                      <a:alpha val="43137"/>
                    </a:srgbClr>
                  </a:outerShdw>
                </a:effectLst>
              </a:rPr>
              <a:t> تلوث المياه الجوفية والسطحية بالمياه </a:t>
            </a:r>
            <a:r>
              <a:rPr lang="ar-MA" b="1" dirty="0" err="1" smtClean="0">
                <a:solidFill>
                  <a:schemeClr val="accent1">
                    <a:lumMod val="50000"/>
                  </a:schemeClr>
                </a:solidFill>
                <a:effectLst>
                  <a:outerShdw blurRad="38100" dist="38100" dir="2700000" algn="tl">
                    <a:srgbClr val="000000">
                      <a:alpha val="43137"/>
                    </a:srgbClr>
                  </a:outerShdw>
                </a:effectLst>
              </a:rPr>
              <a:t>العادمة</a:t>
            </a:r>
            <a:r>
              <a:rPr lang="ar-MA" b="1" dirty="0" smtClean="0">
                <a:solidFill>
                  <a:schemeClr val="accent1">
                    <a:lumMod val="50000"/>
                  </a:schemeClr>
                </a:solidFill>
                <a:effectLst>
                  <a:outerShdw blurRad="38100" dist="38100" dir="2700000" algn="tl">
                    <a:srgbClr val="000000">
                      <a:alpha val="43137"/>
                    </a:srgbClr>
                  </a:outerShdw>
                </a:effectLst>
              </a:rPr>
              <a:t> الناتجة عن أماكن طمر النفايات، وهي عبارة عن مياه </a:t>
            </a:r>
            <a:r>
              <a:rPr lang="ar-MA" b="1" dirty="0" err="1" smtClean="0">
                <a:solidFill>
                  <a:schemeClr val="accent1">
                    <a:lumMod val="50000"/>
                  </a:schemeClr>
                </a:solidFill>
                <a:effectLst>
                  <a:outerShdw blurRad="38100" dist="38100" dir="2700000" algn="tl">
                    <a:srgbClr val="000000">
                      <a:alpha val="43137"/>
                    </a:srgbClr>
                  </a:outerShdw>
                </a:effectLst>
              </a:rPr>
              <a:t>عادمة</a:t>
            </a:r>
            <a:r>
              <a:rPr lang="ar-MA" b="1" dirty="0" smtClean="0">
                <a:solidFill>
                  <a:schemeClr val="accent1">
                    <a:lumMod val="50000"/>
                  </a:schemeClr>
                </a:solidFill>
                <a:effectLst>
                  <a:outerShdw blurRad="38100" dist="38100" dir="2700000" algn="tl">
                    <a:srgbClr val="000000">
                      <a:alpha val="43137"/>
                    </a:srgbClr>
                  </a:outerShdw>
                </a:effectLst>
              </a:rPr>
              <a:t> ذات تركيزات عالية من الملوثات العضوية وغير العضوية الناتجة عن تحلل المواد العضوية الموجودة في النفايات وترشيحها عبر مياه </a:t>
            </a:r>
            <a:r>
              <a:rPr lang="ar-MA" b="1" dirty="0" err="1" smtClean="0">
                <a:solidFill>
                  <a:schemeClr val="accent1">
                    <a:lumMod val="50000"/>
                  </a:schemeClr>
                </a:solidFill>
                <a:effectLst>
                  <a:outerShdw blurRad="38100" dist="38100" dir="2700000" algn="tl">
                    <a:srgbClr val="000000">
                      <a:alpha val="43137"/>
                    </a:srgbClr>
                  </a:outerShdw>
                </a:effectLst>
              </a:rPr>
              <a:t>الأمطارعن</a:t>
            </a:r>
            <a:r>
              <a:rPr lang="ar-MA" b="1" dirty="0" smtClean="0">
                <a:solidFill>
                  <a:schemeClr val="accent1">
                    <a:lumMod val="50000"/>
                  </a:schemeClr>
                </a:solidFill>
                <a:effectLst>
                  <a:outerShdw blurRad="38100" dist="38100" dir="2700000" algn="tl">
                    <a:srgbClr val="000000">
                      <a:alpha val="43137"/>
                    </a:srgbClr>
                  </a:outerShdw>
                </a:effectLst>
              </a:rPr>
              <a:t> </a:t>
            </a:r>
            <a:r>
              <a:rPr lang="ar-MA" b="1" dirty="0" smtClean="0">
                <a:solidFill>
                  <a:schemeClr val="accent1">
                    <a:lumMod val="50000"/>
                  </a:schemeClr>
                </a:solidFill>
                <a:effectLst>
                  <a:outerShdw blurRad="38100" dist="38100" dir="2700000" algn="tl">
                    <a:srgbClr val="000000">
                      <a:alpha val="43137"/>
                    </a:srgbClr>
                  </a:outerShdw>
                </a:effectLst>
              </a:rPr>
              <a:t>شبكة المعلومات البيئية </a:t>
            </a:r>
            <a:r>
              <a:rPr lang="ar-MA" b="1" dirty="0" smtClean="0">
                <a:solidFill>
                  <a:schemeClr val="accent1">
                    <a:lumMod val="50000"/>
                  </a:schemeClr>
                </a:solidFill>
                <a:effectLst>
                  <a:outerShdw blurRad="38100" dist="38100" dir="2700000" algn="tl">
                    <a:srgbClr val="000000">
                      <a:alpha val="43137"/>
                    </a:srgbClr>
                  </a:outerShdw>
                </a:effectLst>
              </a:rPr>
              <a:t>بتصرف</a:t>
            </a:r>
            <a:endParaRPr lang="fr-FR" b="1" dirty="0">
              <a:solidFill>
                <a:schemeClr val="accent1">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2 </a:t>
            </a:r>
            <a:r>
              <a:rPr lang="ar-MA" dirty="0" smtClean="0"/>
              <a:t>ـ تأثيرات النفايات المنزلية</a:t>
            </a:r>
            <a:r>
              <a:rPr lang="fr-FR" dirty="0" smtClean="0"/>
              <a:t>:</a:t>
            </a:r>
            <a:br>
              <a:rPr lang="fr-FR" dirty="0" smtClean="0"/>
            </a:br>
            <a:endParaRPr lang="fr-FR" dirty="0"/>
          </a:p>
        </p:txBody>
      </p:sp>
      <p:sp>
        <p:nvSpPr>
          <p:cNvPr id="3" name="Espace réservé du contenu 2"/>
          <p:cNvSpPr>
            <a:spLocks noGrp="1"/>
          </p:cNvSpPr>
          <p:nvPr>
            <p:ph idx="1"/>
          </p:nvPr>
        </p:nvSpPr>
        <p:spPr/>
        <p:txBody>
          <a:bodyPr>
            <a:normAutofit fontScale="77500" lnSpcReduction="20000"/>
          </a:bodyPr>
          <a:lstStyle/>
          <a:p>
            <a:pPr algn="r"/>
            <a:r>
              <a:rPr lang="fr-FR" b="1" dirty="0" smtClean="0">
                <a:solidFill>
                  <a:schemeClr val="accent1">
                    <a:lumMod val="50000"/>
                  </a:schemeClr>
                </a:solidFill>
                <a:effectLst>
                  <a:outerShdw blurRad="38100" dist="38100" dir="2700000" algn="tl">
                    <a:srgbClr val="000000">
                      <a:alpha val="43137"/>
                    </a:srgbClr>
                  </a:outerShdw>
                </a:effectLst>
              </a:rPr>
              <a:t>2 </a:t>
            </a:r>
            <a:r>
              <a:rPr lang="ar-MA" b="1" dirty="0" smtClean="0">
                <a:solidFill>
                  <a:schemeClr val="accent1">
                    <a:lumMod val="50000"/>
                  </a:schemeClr>
                </a:solidFill>
                <a:effectLst>
                  <a:outerShdw blurRad="38100" dist="38100" dir="2700000" algn="tl">
                    <a:srgbClr val="000000">
                      <a:alpha val="43137"/>
                    </a:srgbClr>
                  </a:outerShdw>
                </a:effectLst>
              </a:rPr>
              <a:t>ـ 1 </a:t>
            </a:r>
            <a:r>
              <a:rPr lang="ar-MA" b="1" dirty="0" err="1" smtClean="0">
                <a:solidFill>
                  <a:schemeClr val="accent1">
                    <a:lumMod val="50000"/>
                  </a:schemeClr>
                </a:solidFill>
                <a:effectLst>
                  <a:outerShdw blurRad="38100" dist="38100" dir="2700000" algn="tl">
                    <a:srgbClr val="000000">
                      <a:alpha val="43137"/>
                    </a:srgbClr>
                  </a:outerShdw>
                </a:effectLst>
              </a:rPr>
              <a:t>ـ</a:t>
            </a:r>
            <a:r>
              <a:rPr lang="ar-MA" b="1" dirty="0" smtClean="0">
                <a:solidFill>
                  <a:schemeClr val="accent1">
                    <a:lumMod val="50000"/>
                  </a:schemeClr>
                </a:solidFill>
                <a:effectLst>
                  <a:outerShdw blurRad="38100" dist="38100" dir="2700000" algn="tl">
                    <a:srgbClr val="000000">
                      <a:alpha val="43137"/>
                    </a:srgbClr>
                  </a:outerShdw>
                </a:effectLst>
              </a:rPr>
              <a:t> التأثير على </a:t>
            </a:r>
            <a:r>
              <a:rPr lang="ar-MA" b="1" dirty="0" smtClean="0">
                <a:solidFill>
                  <a:schemeClr val="accent1">
                    <a:lumMod val="50000"/>
                  </a:schemeClr>
                </a:solidFill>
                <a:effectLst>
                  <a:outerShdw blurRad="38100" dist="38100" dir="2700000" algn="tl">
                    <a:srgbClr val="000000">
                      <a:alpha val="43137"/>
                    </a:srgbClr>
                  </a:outerShdw>
                </a:effectLst>
              </a:rPr>
              <a:t>البيئة</a:t>
            </a:r>
            <a:r>
              <a:rPr lang="fr-FR" b="1" dirty="0" smtClean="0">
                <a:solidFill>
                  <a:schemeClr val="accent1">
                    <a:lumMod val="50000"/>
                  </a:schemeClr>
                </a:solidFill>
                <a:effectLst>
                  <a:outerShdw blurRad="38100" dist="38100" dir="2700000" algn="tl">
                    <a:srgbClr val="000000">
                      <a:alpha val="43137"/>
                    </a:srgbClr>
                  </a:outerShdw>
                </a:effectLst>
              </a:rPr>
              <a:t>:</a:t>
            </a:r>
          </a:p>
          <a:p>
            <a:r>
              <a:rPr lang="ar-MA" b="1" dirty="0" smtClean="0">
                <a:solidFill>
                  <a:schemeClr val="accent3">
                    <a:lumMod val="50000"/>
                  </a:schemeClr>
                </a:solidFill>
              </a:rPr>
              <a:t>ـ ينتج عن احتراق النفايات المنزلية في المطارح غير المراقبة غازات سامة نتيجة احتواءها على عدة عناصر كيميائية</a:t>
            </a:r>
            <a:r>
              <a:rPr lang="fr-FR" b="1" dirty="0" smtClean="0">
                <a:solidFill>
                  <a:schemeClr val="accent3">
                    <a:lumMod val="50000"/>
                  </a:schemeClr>
                </a:solidFill>
              </a:rPr>
              <a:t>:</a:t>
            </a:r>
          </a:p>
          <a:p>
            <a:r>
              <a:rPr lang="ar-MA" b="1" dirty="0" smtClean="0">
                <a:solidFill>
                  <a:schemeClr val="accent3">
                    <a:lumMod val="50000"/>
                  </a:schemeClr>
                </a:solidFill>
              </a:rPr>
              <a:t>عواقبها</a:t>
            </a:r>
            <a:r>
              <a:rPr lang="fr-FR" b="1" dirty="0" smtClean="0">
                <a:solidFill>
                  <a:schemeClr val="accent3">
                    <a:lumMod val="50000"/>
                  </a:schemeClr>
                </a:solidFill>
              </a:rPr>
              <a:t>	</a:t>
            </a:r>
          </a:p>
          <a:p>
            <a:r>
              <a:rPr lang="ar-MA" b="1" dirty="0" smtClean="0">
                <a:solidFill>
                  <a:schemeClr val="accent3">
                    <a:lumMod val="50000"/>
                  </a:schemeClr>
                </a:solidFill>
              </a:rPr>
              <a:t>الغازات الناتجة عن الاحتراق</a:t>
            </a:r>
            <a:r>
              <a:rPr lang="fr-FR" b="1" dirty="0" smtClean="0">
                <a:solidFill>
                  <a:schemeClr val="accent3">
                    <a:lumMod val="50000"/>
                  </a:schemeClr>
                </a:solidFill>
              </a:rPr>
              <a:t>	</a:t>
            </a:r>
          </a:p>
          <a:p>
            <a:r>
              <a:rPr lang="ar-MA" b="1" dirty="0" smtClean="0">
                <a:solidFill>
                  <a:schemeClr val="accent3">
                    <a:lumMod val="50000"/>
                  </a:schemeClr>
                </a:solidFill>
              </a:rPr>
              <a:t>العناصر الكيميائية</a:t>
            </a:r>
            <a:endParaRPr lang="fr-FR" b="1" dirty="0" smtClean="0">
              <a:solidFill>
                <a:schemeClr val="accent3">
                  <a:lumMod val="50000"/>
                </a:schemeClr>
              </a:solidFill>
            </a:endParaRPr>
          </a:p>
          <a:p>
            <a:r>
              <a:rPr lang="ar-MA" b="1" dirty="0" smtClean="0">
                <a:solidFill>
                  <a:schemeClr val="accent3">
                    <a:lumMod val="50000"/>
                  </a:schemeClr>
                </a:solidFill>
              </a:rPr>
              <a:t>احتباس حراري</a:t>
            </a:r>
            <a:r>
              <a:rPr lang="fr-FR" b="1" dirty="0" smtClean="0">
                <a:solidFill>
                  <a:schemeClr val="accent3">
                    <a:lumMod val="50000"/>
                  </a:schemeClr>
                </a:solidFill>
              </a:rPr>
              <a:t>	</a:t>
            </a:r>
            <a:r>
              <a:rPr lang="ar-MA" b="1" dirty="0" err="1" smtClean="0">
                <a:solidFill>
                  <a:schemeClr val="accent3">
                    <a:lumMod val="50000"/>
                  </a:schemeClr>
                </a:solidFill>
              </a:rPr>
              <a:t>اكسيد</a:t>
            </a:r>
            <a:r>
              <a:rPr lang="ar-MA" b="1" dirty="0" smtClean="0">
                <a:solidFill>
                  <a:schemeClr val="accent3">
                    <a:lumMod val="50000"/>
                  </a:schemeClr>
                </a:solidFill>
              </a:rPr>
              <a:t> الكربون</a:t>
            </a:r>
            <a:r>
              <a:rPr lang="fr-FR" b="1" dirty="0" smtClean="0">
                <a:solidFill>
                  <a:schemeClr val="accent3">
                    <a:lumMod val="50000"/>
                  </a:schemeClr>
                </a:solidFill>
              </a:rPr>
              <a:t>	</a:t>
            </a:r>
            <a:r>
              <a:rPr lang="ar-MA" b="1" dirty="0" smtClean="0">
                <a:solidFill>
                  <a:schemeClr val="accent3">
                    <a:lumMod val="50000"/>
                  </a:schemeClr>
                </a:solidFill>
              </a:rPr>
              <a:t>الكربون</a:t>
            </a:r>
            <a:endParaRPr lang="fr-FR" b="1" dirty="0" smtClean="0">
              <a:solidFill>
                <a:schemeClr val="accent3">
                  <a:lumMod val="50000"/>
                </a:schemeClr>
              </a:solidFill>
            </a:endParaRPr>
          </a:p>
          <a:p>
            <a:r>
              <a:rPr lang="ar-MA" b="1" dirty="0" smtClean="0">
                <a:solidFill>
                  <a:schemeClr val="accent3">
                    <a:lumMod val="50000"/>
                  </a:schemeClr>
                </a:solidFill>
              </a:rPr>
              <a:t>احتباس حراري </a:t>
            </a:r>
            <a:r>
              <a:rPr lang="ar-MA" b="1" dirty="0" err="1" smtClean="0">
                <a:solidFill>
                  <a:schemeClr val="accent3">
                    <a:lumMod val="50000"/>
                  </a:schemeClr>
                </a:solidFill>
              </a:rPr>
              <a:t>ـ</a:t>
            </a:r>
            <a:r>
              <a:rPr lang="ar-MA" b="1" dirty="0" smtClean="0">
                <a:solidFill>
                  <a:schemeClr val="accent3">
                    <a:lumMod val="50000"/>
                  </a:schemeClr>
                </a:solidFill>
              </a:rPr>
              <a:t> أمطار حمضية </a:t>
            </a:r>
            <a:r>
              <a:rPr lang="ar-MA" b="1" dirty="0" err="1" smtClean="0">
                <a:solidFill>
                  <a:schemeClr val="accent3">
                    <a:lumMod val="50000"/>
                  </a:schemeClr>
                </a:solidFill>
              </a:rPr>
              <a:t>ـ</a:t>
            </a:r>
            <a:r>
              <a:rPr lang="ar-MA" b="1" dirty="0" smtClean="0">
                <a:solidFill>
                  <a:schemeClr val="accent3">
                    <a:lumMod val="50000"/>
                  </a:schemeClr>
                </a:solidFill>
              </a:rPr>
              <a:t> أوزون الغلاف الجوي المنخفض</a:t>
            </a:r>
            <a:r>
              <a:rPr lang="fr-FR" b="1" dirty="0" smtClean="0">
                <a:solidFill>
                  <a:schemeClr val="accent3">
                    <a:lumMod val="50000"/>
                  </a:schemeClr>
                </a:solidFill>
              </a:rPr>
              <a:t>	</a:t>
            </a:r>
            <a:r>
              <a:rPr lang="ar-MA" b="1" dirty="0" err="1" smtClean="0">
                <a:solidFill>
                  <a:schemeClr val="accent3">
                    <a:lumMod val="50000"/>
                  </a:schemeClr>
                </a:solidFill>
              </a:rPr>
              <a:t>اوكسيد</a:t>
            </a:r>
            <a:r>
              <a:rPr lang="ar-MA" b="1" dirty="0" smtClean="0">
                <a:solidFill>
                  <a:schemeClr val="accent3">
                    <a:lumMod val="50000"/>
                  </a:schemeClr>
                </a:solidFill>
              </a:rPr>
              <a:t> </a:t>
            </a:r>
            <a:r>
              <a:rPr lang="ar-MA" b="1" dirty="0" err="1" smtClean="0">
                <a:solidFill>
                  <a:schemeClr val="accent3">
                    <a:lumMod val="50000"/>
                  </a:schemeClr>
                </a:solidFill>
              </a:rPr>
              <a:t>الازوت</a:t>
            </a:r>
            <a:r>
              <a:rPr lang="fr-FR" b="1" dirty="0" smtClean="0">
                <a:solidFill>
                  <a:schemeClr val="accent3">
                    <a:lumMod val="50000"/>
                  </a:schemeClr>
                </a:solidFill>
              </a:rPr>
              <a:t>	</a:t>
            </a:r>
            <a:r>
              <a:rPr lang="ar-MA" b="1" dirty="0" err="1" smtClean="0">
                <a:solidFill>
                  <a:schemeClr val="accent3">
                    <a:lumMod val="50000"/>
                  </a:schemeClr>
                </a:solidFill>
              </a:rPr>
              <a:t>الازوت</a:t>
            </a:r>
            <a:endParaRPr lang="fr-FR" b="1" dirty="0" smtClean="0">
              <a:solidFill>
                <a:schemeClr val="accent3">
                  <a:lumMod val="50000"/>
                </a:schemeClr>
              </a:solidFill>
            </a:endParaRPr>
          </a:p>
          <a:p>
            <a:r>
              <a:rPr lang="ar-MA" b="1" dirty="0" smtClean="0">
                <a:solidFill>
                  <a:schemeClr val="accent3">
                    <a:lumMod val="50000"/>
                  </a:schemeClr>
                </a:solidFill>
              </a:rPr>
              <a:t>احتباس حراري</a:t>
            </a:r>
            <a:r>
              <a:rPr lang="fr-FR" b="1" dirty="0" smtClean="0">
                <a:solidFill>
                  <a:schemeClr val="accent3">
                    <a:lumMod val="50000"/>
                  </a:schemeClr>
                </a:solidFill>
              </a:rPr>
              <a:t>	</a:t>
            </a:r>
            <a:r>
              <a:rPr lang="ar-MA" b="1" dirty="0" smtClean="0">
                <a:solidFill>
                  <a:schemeClr val="accent3">
                    <a:lumMod val="50000"/>
                  </a:schemeClr>
                </a:solidFill>
              </a:rPr>
              <a:t>ثنائي </a:t>
            </a:r>
            <a:r>
              <a:rPr lang="ar-MA" b="1" dirty="0" err="1" smtClean="0">
                <a:solidFill>
                  <a:schemeClr val="accent3">
                    <a:lumMod val="50000"/>
                  </a:schemeClr>
                </a:solidFill>
              </a:rPr>
              <a:t>اوكسيد</a:t>
            </a:r>
            <a:r>
              <a:rPr lang="ar-MA" b="1" dirty="0" smtClean="0">
                <a:solidFill>
                  <a:schemeClr val="accent3">
                    <a:lumMod val="50000"/>
                  </a:schemeClr>
                </a:solidFill>
              </a:rPr>
              <a:t> الكبريت</a:t>
            </a:r>
            <a:r>
              <a:rPr lang="fr-FR" b="1" dirty="0" smtClean="0">
                <a:solidFill>
                  <a:schemeClr val="accent3">
                    <a:lumMod val="50000"/>
                  </a:schemeClr>
                </a:solidFill>
              </a:rPr>
              <a:t>	</a:t>
            </a:r>
            <a:r>
              <a:rPr lang="ar-MA" b="1" dirty="0" smtClean="0">
                <a:solidFill>
                  <a:schemeClr val="accent3">
                    <a:lumMod val="50000"/>
                  </a:schemeClr>
                </a:solidFill>
              </a:rPr>
              <a:t>الكبريت</a:t>
            </a:r>
            <a:endParaRPr lang="fr-FR" b="1" dirty="0" smtClean="0">
              <a:solidFill>
                <a:schemeClr val="accent3">
                  <a:lumMod val="50000"/>
                </a:schemeClr>
              </a:solidFill>
            </a:endParaRPr>
          </a:p>
          <a:p>
            <a:r>
              <a:rPr lang="ar-MA" b="1" dirty="0" smtClean="0">
                <a:solidFill>
                  <a:schemeClr val="accent3">
                    <a:lumMod val="50000"/>
                  </a:schemeClr>
                </a:solidFill>
              </a:rPr>
              <a:t>احتباس حراري</a:t>
            </a:r>
            <a:r>
              <a:rPr lang="fr-FR" b="1" dirty="0" smtClean="0">
                <a:solidFill>
                  <a:schemeClr val="accent3">
                    <a:lumMod val="50000"/>
                  </a:schemeClr>
                </a:solidFill>
              </a:rPr>
              <a:t>	</a:t>
            </a:r>
            <a:r>
              <a:rPr lang="ar-MA" b="1" dirty="0" smtClean="0">
                <a:solidFill>
                  <a:schemeClr val="accent3">
                    <a:lumMod val="50000"/>
                  </a:schemeClr>
                </a:solidFill>
              </a:rPr>
              <a:t>حمض </a:t>
            </a:r>
            <a:r>
              <a:rPr lang="ar-MA" b="1" dirty="0" err="1" smtClean="0">
                <a:solidFill>
                  <a:schemeClr val="accent3">
                    <a:lumMod val="50000"/>
                  </a:schemeClr>
                </a:solidFill>
              </a:rPr>
              <a:t>الكلوريدريك</a:t>
            </a:r>
            <a:r>
              <a:rPr lang="fr-FR" b="1" dirty="0" smtClean="0">
                <a:solidFill>
                  <a:schemeClr val="accent3">
                    <a:lumMod val="50000"/>
                  </a:schemeClr>
                </a:solidFill>
              </a:rPr>
              <a:t>	</a:t>
            </a:r>
            <a:r>
              <a:rPr lang="ar-MA" b="1" dirty="0" err="1" smtClean="0">
                <a:solidFill>
                  <a:schemeClr val="accent3">
                    <a:lumMod val="50000"/>
                  </a:schemeClr>
                </a:solidFill>
              </a:rPr>
              <a:t>الكلور</a:t>
            </a:r>
            <a:endParaRPr lang="fr-FR" b="1" dirty="0" smtClean="0">
              <a:solidFill>
                <a:schemeClr val="accent3">
                  <a:lumMod val="50000"/>
                </a:schemeClr>
              </a:solidFill>
            </a:endParaRPr>
          </a:p>
          <a:p>
            <a:r>
              <a:rPr lang="ar-MA" b="1" dirty="0" smtClean="0">
                <a:solidFill>
                  <a:schemeClr val="accent3">
                    <a:lumMod val="50000"/>
                  </a:schemeClr>
                </a:solidFill>
              </a:rPr>
              <a:t>تراكم في السلاسل الغذائية</a:t>
            </a:r>
            <a:r>
              <a:rPr lang="fr-FR" b="1" dirty="0" smtClean="0">
                <a:solidFill>
                  <a:schemeClr val="accent3">
                    <a:lumMod val="50000"/>
                  </a:schemeClr>
                </a:solidFill>
              </a:rPr>
              <a:t>	</a:t>
            </a:r>
            <a:r>
              <a:rPr lang="ar-MA" b="1" dirty="0" err="1" smtClean="0">
                <a:solidFill>
                  <a:schemeClr val="accent3">
                    <a:lumMod val="50000"/>
                  </a:schemeClr>
                </a:solidFill>
              </a:rPr>
              <a:t>الديوكسين</a:t>
            </a:r>
            <a:r>
              <a:rPr lang="fr-FR" b="1" dirty="0" smtClean="0">
                <a:solidFill>
                  <a:schemeClr val="accent3">
                    <a:lumMod val="50000"/>
                  </a:schemeClr>
                </a:solidFill>
              </a:rPr>
              <a:t>	</a:t>
            </a:r>
          </a:p>
          <a:p>
            <a:r>
              <a:rPr lang="ar-MA" b="1" dirty="0" smtClean="0">
                <a:solidFill>
                  <a:schemeClr val="accent3">
                    <a:lumMod val="50000"/>
                  </a:schemeClr>
                </a:solidFill>
              </a:rPr>
              <a:t>احتباس حراري</a:t>
            </a:r>
            <a:r>
              <a:rPr lang="fr-FR" b="1" dirty="0" smtClean="0">
                <a:solidFill>
                  <a:schemeClr val="accent3">
                    <a:lumMod val="50000"/>
                  </a:schemeClr>
                </a:solidFill>
              </a:rPr>
              <a:t>	</a:t>
            </a:r>
            <a:r>
              <a:rPr lang="ar-MA" b="1" dirty="0" smtClean="0">
                <a:solidFill>
                  <a:schemeClr val="accent3">
                    <a:lumMod val="50000"/>
                  </a:schemeClr>
                </a:solidFill>
              </a:rPr>
              <a:t>حمض </a:t>
            </a:r>
            <a:r>
              <a:rPr lang="ar-MA" b="1" dirty="0" err="1" smtClean="0">
                <a:solidFill>
                  <a:schemeClr val="accent3">
                    <a:lumMod val="50000"/>
                  </a:schemeClr>
                </a:solidFill>
              </a:rPr>
              <a:t>الفليوريدريك</a:t>
            </a:r>
            <a:r>
              <a:rPr lang="fr-FR" b="1" dirty="0" smtClean="0">
                <a:solidFill>
                  <a:schemeClr val="accent3">
                    <a:lumMod val="50000"/>
                  </a:schemeClr>
                </a:solidFill>
              </a:rPr>
              <a:t>	</a:t>
            </a:r>
            <a:r>
              <a:rPr lang="ar-MA" b="1" dirty="0" err="1" smtClean="0">
                <a:solidFill>
                  <a:schemeClr val="accent3">
                    <a:lumMod val="50000"/>
                  </a:schemeClr>
                </a:solidFill>
              </a:rPr>
              <a:t>الفليور</a:t>
            </a:r>
            <a:endParaRPr lang="fr-FR" b="1" dirty="0">
              <a:solidFill>
                <a:schemeClr val="accent3">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8" presetClass="entr" presetSubtype="0" accel="10000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26"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2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8"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29" dur="500"/>
                                        <p:tgtEl>
                                          <p:spTgt spid="3">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8" presetClass="entr" presetSubtype="0" accel="10000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 calcmode="lin" valueType="num">
                                      <p:cBhvr>
                                        <p:cTn id="34" dur="500" fill="hold"/>
                                        <p:tgtEl>
                                          <p:spTgt spid="3">
                                            <p:txEl>
                                              <p:pRg st="1" end="1"/>
                                            </p:txEl>
                                          </p:spTgt>
                                        </p:tgtEl>
                                        <p:attrNameLst>
                                          <p:attrName>ppt_w</p:attrName>
                                        </p:attrNameLst>
                                      </p:cBhvr>
                                      <p:tavLst>
                                        <p:tav tm="0">
                                          <p:val>
                                            <p:strVal val="#ppt_w*2.5"/>
                                          </p:val>
                                        </p:tav>
                                        <p:tav tm="100000">
                                          <p:val>
                                            <p:strVal val="#ppt_w"/>
                                          </p:val>
                                        </p:tav>
                                      </p:tavLst>
                                    </p:anim>
                                    <p:anim calcmode="lin" valueType="num">
                                      <p:cBhvr>
                                        <p:cTn id="35" dur="500" fill="hold"/>
                                        <p:tgtEl>
                                          <p:spTgt spid="3">
                                            <p:txEl>
                                              <p:pRg st="1" end="1"/>
                                            </p:txEl>
                                          </p:spTgt>
                                        </p:tgtEl>
                                        <p:attrNameLst>
                                          <p:attrName>ppt_h</p:attrName>
                                        </p:attrNameLst>
                                      </p:cBhvr>
                                      <p:tavLst>
                                        <p:tav tm="0">
                                          <p:val>
                                            <p:strVal val="#ppt_h*0.01"/>
                                          </p:val>
                                        </p:tav>
                                        <p:tav tm="100000">
                                          <p:val>
                                            <p:strVal val="#ppt_h"/>
                                          </p:val>
                                        </p:tav>
                                      </p:tavLst>
                                    </p:anim>
                                    <p:anim calcmode="lin" valueType="num">
                                      <p:cBhvr>
                                        <p:cTn id="3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1" end="1"/>
                                            </p:txEl>
                                          </p:spTgt>
                                        </p:tgtEl>
                                        <p:attrNameLst>
                                          <p:attrName>ppt_y</p:attrName>
                                        </p:attrNameLst>
                                      </p:cBhvr>
                                      <p:tavLst>
                                        <p:tav tm="0">
                                          <p:val>
                                            <p:strVal val="#ppt_h+1"/>
                                          </p:val>
                                        </p:tav>
                                        <p:tav tm="100000">
                                          <p:val>
                                            <p:strVal val="#ppt_y"/>
                                          </p:val>
                                        </p:tav>
                                      </p:tavLst>
                                    </p:anim>
                                    <p:animEffect transition="in" filter="fade">
                                      <p:cBhvr>
                                        <p:cTn id="38" dur="500"/>
                                        <p:tgtEl>
                                          <p:spTgt spid="3">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8" presetClass="entr" presetSubtype="0" accel="10000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 calcmode="lin" valueType="num">
                                      <p:cBhvr>
                                        <p:cTn id="43" dur="500" fill="hold"/>
                                        <p:tgtEl>
                                          <p:spTgt spid="3">
                                            <p:txEl>
                                              <p:pRg st="2" end="2"/>
                                            </p:txEl>
                                          </p:spTgt>
                                        </p:tgtEl>
                                        <p:attrNameLst>
                                          <p:attrName>ppt_w</p:attrName>
                                        </p:attrNameLst>
                                      </p:cBhvr>
                                      <p:tavLst>
                                        <p:tav tm="0">
                                          <p:val>
                                            <p:strVal val="#ppt_w*2.5"/>
                                          </p:val>
                                        </p:tav>
                                        <p:tav tm="100000">
                                          <p:val>
                                            <p:strVal val="#ppt_w"/>
                                          </p:val>
                                        </p:tav>
                                      </p:tavLst>
                                    </p:anim>
                                    <p:anim calcmode="lin" valueType="num">
                                      <p:cBhvr>
                                        <p:cTn id="44" dur="500" fill="hold"/>
                                        <p:tgtEl>
                                          <p:spTgt spid="3">
                                            <p:txEl>
                                              <p:pRg st="2" end="2"/>
                                            </p:txEl>
                                          </p:spTgt>
                                        </p:tgtEl>
                                        <p:attrNameLst>
                                          <p:attrName>ppt_h</p:attrName>
                                        </p:attrNameLst>
                                      </p:cBhvr>
                                      <p:tavLst>
                                        <p:tav tm="0">
                                          <p:val>
                                            <p:strVal val="#ppt_h*0.01"/>
                                          </p:val>
                                        </p:tav>
                                        <p:tav tm="100000">
                                          <p:val>
                                            <p:strVal val="#ppt_h"/>
                                          </p:val>
                                        </p:tav>
                                      </p:tavLst>
                                    </p:anim>
                                    <p:anim calcmode="lin" valueType="num">
                                      <p:cBhvr>
                                        <p:cTn id="4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6" dur="500" fill="hold"/>
                                        <p:tgtEl>
                                          <p:spTgt spid="3">
                                            <p:txEl>
                                              <p:pRg st="2" end="2"/>
                                            </p:txEl>
                                          </p:spTgt>
                                        </p:tgtEl>
                                        <p:attrNameLst>
                                          <p:attrName>ppt_y</p:attrName>
                                        </p:attrNameLst>
                                      </p:cBhvr>
                                      <p:tavLst>
                                        <p:tav tm="0">
                                          <p:val>
                                            <p:strVal val="#ppt_h+1"/>
                                          </p:val>
                                        </p:tav>
                                        <p:tav tm="100000">
                                          <p:val>
                                            <p:strVal val="#ppt_y"/>
                                          </p:val>
                                        </p:tav>
                                      </p:tavLst>
                                    </p:anim>
                                    <p:animEffect transition="in" filter="fade">
                                      <p:cBhvr>
                                        <p:cTn id="47" dur="500"/>
                                        <p:tgtEl>
                                          <p:spTgt spid="3">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8" presetClass="entr" presetSubtype="0" accel="100000" fill="hold" grpId="0" nodeType="clickEffect">
                                  <p:stCondLst>
                                    <p:cond delay="0"/>
                                  </p:stCondLst>
                                  <p:childTnLst>
                                    <p:set>
                                      <p:cBhvr>
                                        <p:cTn id="51" dur="1" fill="hold">
                                          <p:stCondLst>
                                            <p:cond delay="0"/>
                                          </p:stCondLst>
                                        </p:cTn>
                                        <p:tgtEl>
                                          <p:spTgt spid="3">
                                            <p:txEl>
                                              <p:pRg st="3" end="3"/>
                                            </p:txEl>
                                          </p:spTgt>
                                        </p:tgtEl>
                                        <p:attrNameLst>
                                          <p:attrName>style.visibility</p:attrName>
                                        </p:attrNameLst>
                                      </p:cBhvr>
                                      <p:to>
                                        <p:strVal val="visible"/>
                                      </p:to>
                                    </p:set>
                                    <p:anim calcmode="lin" valueType="num">
                                      <p:cBhvr>
                                        <p:cTn id="52" dur="500" fill="hold"/>
                                        <p:tgtEl>
                                          <p:spTgt spid="3">
                                            <p:txEl>
                                              <p:pRg st="3" end="3"/>
                                            </p:txEl>
                                          </p:spTgt>
                                        </p:tgtEl>
                                        <p:attrNameLst>
                                          <p:attrName>ppt_w</p:attrName>
                                        </p:attrNameLst>
                                      </p:cBhvr>
                                      <p:tavLst>
                                        <p:tav tm="0">
                                          <p:val>
                                            <p:strVal val="#ppt_w*2.5"/>
                                          </p:val>
                                        </p:tav>
                                        <p:tav tm="100000">
                                          <p:val>
                                            <p:strVal val="#ppt_w"/>
                                          </p:val>
                                        </p:tav>
                                      </p:tavLst>
                                    </p:anim>
                                    <p:anim calcmode="lin" valueType="num">
                                      <p:cBhvr>
                                        <p:cTn id="53" dur="500" fill="hold"/>
                                        <p:tgtEl>
                                          <p:spTgt spid="3">
                                            <p:txEl>
                                              <p:pRg st="3" end="3"/>
                                            </p:txEl>
                                          </p:spTgt>
                                        </p:tgtEl>
                                        <p:attrNameLst>
                                          <p:attrName>ppt_h</p:attrName>
                                        </p:attrNameLst>
                                      </p:cBhvr>
                                      <p:tavLst>
                                        <p:tav tm="0">
                                          <p:val>
                                            <p:strVal val="#ppt_h*0.01"/>
                                          </p:val>
                                        </p:tav>
                                        <p:tav tm="100000">
                                          <p:val>
                                            <p:strVal val="#ppt_h"/>
                                          </p:val>
                                        </p:tav>
                                      </p:tavLst>
                                    </p:anim>
                                    <p:anim calcmode="lin" valueType="num">
                                      <p:cBhvr>
                                        <p:cTn id="5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5" dur="500" fill="hold"/>
                                        <p:tgtEl>
                                          <p:spTgt spid="3">
                                            <p:txEl>
                                              <p:pRg st="3" end="3"/>
                                            </p:txEl>
                                          </p:spTgt>
                                        </p:tgtEl>
                                        <p:attrNameLst>
                                          <p:attrName>ppt_y</p:attrName>
                                        </p:attrNameLst>
                                      </p:cBhvr>
                                      <p:tavLst>
                                        <p:tav tm="0">
                                          <p:val>
                                            <p:strVal val="#ppt_h+1"/>
                                          </p:val>
                                        </p:tav>
                                        <p:tav tm="100000">
                                          <p:val>
                                            <p:strVal val="#ppt_y"/>
                                          </p:val>
                                        </p:tav>
                                      </p:tavLst>
                                    </p:anim>
                                    <p:animEffect transition="in" filter="fade">
                                      <p:cBhvr>
                                        <p:cTn id="56" dur="500"/>
                                        <p:tgtEl>
                                          <p:spTgt spid="3">
                                            <p:txEl>
                                              <p:pRg st="3" end="3"/>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8" presetClass="entr" presetSubtype="0" accel="100000" fill="hold" grpId="0" nodeType="clickEffect">
                                  <p:stCondLst>
                                    <p:cond delay="0"/>
                                  </p:stCondLst>
                                  <p:childTnLst>
                                    <p:set>
                                      <p:cBhvr>
                                        <p:cTn id="60" dur="1" fill="hold">
                                          <p:stCondLst>
                                            <p:cond delay="0"/>
                                          </p:stCondLst>
                                        </p:cTn>
                                        <p:tgtEl>
                                          <p:spTgt spid="3">
                                            <p:txEl>
                                              <p:pRg st="4" end="4"/>
                                            </p:txEl>
                                          </p:spTgt>
                                        </p:tgtEl>
                                        <p:attrNameLst>
                                          <p:attrName>style.visibility</p:attrName>
                                        </p:attrNameLst>
                                      </p:cBhvr>
                                      <p:to>
                                        <p:strVal val="visible"/>
                                      </p:to>
                                    </p:set>
                                    <p:anim calcmode="lin" valueType="num">
                                      <p:cBhvr>
                                        <p:cTn id="61" dur="500" fill="hold"/>
                                        <p:tgtEl>
                                          <p:spTgt spid="3">
                                            <p:txEl>
                                              <p:pRg st="4" end="4"/>
                                            </p:txEl>
                                          </p:spTgt>
                                        </p:tgtEl>
                                        <p:attrNameLst>
                                          <p:attrName>ppt_w</p:attrName>
                                        </p:attrNameLst>
                                      </p:cBhvr>
                                      <p:tavLst>
                                        <p:tav tm="0">
                                          <p:val>
                                            <p:strVal val="#ppt_w*2.5"/>
                                          </p:val>
                                        </p:tav>
                                        <p:tav tm="100000">
                                          <p:val>
                                            <p:strVal val="#ppt_w"/>
                                          </p:val>
                                        </p:tav>
                                      </p:tavLst>
                                    </p:anim>
                                    <p:anim calcmode="lin" valueType="num">
                                      <p:cBhvr>
                                        <p:cTn id="62" dur="500" fill="hold"/>
                                        <p:tgtEl>
                                          <p:spTgt spid="3">
                                            <p:txEl>
                                              <p:pRg st="4" end="4"/>
                                            </p:txEl>
                                          </p:spTgt>
                                        </p:tgtEl>
                                        <p:attrNameLst>
                                          <p:attrName>ppt_h</p:attrName>
                                        </p:attrNameLst>
                                      </p:cBhvr>
                                      <p:tavLst>
                                        <p:tav tm="0">
                                          <p:val>
                                            <p:strVal val="#ppt_h*0.01"/>
                                          </p:val>
                                        </p:tav>
                                        <p:tav tm="100000">
                                          <p:val>
                                            <p:strVal val="#ppt_h"/>
                                          </p:val>
                                        </p:tav>
                                      </p:tavLst>
                                    </p:anim>
                                    <p:anim calcmode="lin" valueType="num">
                                      <p:cBhvr>
                                        <p:cTn id="6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64" dur="500" fill="hold"/>
                                        <p:tgtEl>
                                          <p:spTgt spid="3">
                                            <p:txEl>
                                              <p:pRg st="4" end="4"/>
                                            </p:txEl>
                                          </p:spTgt>
                                        </p:tgtEl>
                                        <p:attrNameLst>
                                          <p:attrName>ppt_y</p:attrName>
                                        </p:attrNameLst>
                                      </p:cBhvr>
                                      <p:tavLst>
                                        <p:tav tm="0">
                                          <p:val>
                                            <p:strVal val="#ppt_h+1"/>
                                          </p:val>
                                        </p:tav>
                                        <p:tav tm="100000">
                                          <p:val>
                                            <p:strVal val="#ppt_y"/>
                                          </p:val>
                                        </p:tav>
                                      </p:tavLst>
                                    </p:anim>
                                    <p:animEffect transition="in" filter="fade">
                                      <p:cBhvr>
                                        <p:cTn id="65" dur="500"/>
                                        <p:tgtEl>
                                          <p:spTgt spid="3">
                                            <p:txEl>
                                              <p:pRg st="4" end="4"/>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8" presetClass="entr" presetSubtype="0" accel="100000" fill="hold" grpId="0" nodeType="clickEffect">
                                  <p:stCondLst>
                                    <p:cond delay="0"/>
                                  </p:stCondLst>
                                  <p:childTnLst>
                                    <p:set>
                                      <p:cBhvr>
                                        <p:cTn id="69" dur="1" fill="hold">
                                          <p:stCondLst>
                                            <p:cond delay="0"/>
                                          </p:stCondLst>
                                        </p:cTn>
                                        <p:tgtEl>
                                          <p:spTgt spid="3">
                                            <p:txEl>
                                              <p:pRg st="5" end="5"/>
                                            </p:txEl>
                                          </p:spTgt>
                                        </p:tgtEl>
                                        <p:attrNameLst>
                                          <p:attrName>style.visibility</p:attrName>
                                        </p:attrNameLst>
                                      </p:cBhvr>
                                      <p:to>
                                        <p:strVal val="visible"/>
                                      </p:to>
                                    </p:set>
                                    <p:anim calcmode="lin" valueType="num">
                                      <p:cBhvr>
                                        <p:cTn id="70" dur="500" fill="hold"/>
                                        <p:tgtEl>
                                          <p:spTgt spid="3">
                                            <p:txEl>
                                              <p:pRg st="5" end="5"/>
                                            </p:txEl>
                                          </p:spTgt>
                                        </p:tgtEl>
                                        <p:attrNameLst>
                                          <p:attrName>ppt_w</p:attrName>
                                        </p:attrNameLst>
                                      </p:cBhvr>
                                      <p:tavLst>
                                        <p:tav tm="0">
                                          <p:val>
                                            <p:strVal val="#ppt_w*2.5"/>
                                          </p:val>
                                        </p:tav>
                                        <p:tav tm="100000">
                                          <p:val>
                                            <p:strVal val="#ppt_w"/>
                                          </p:val>
                                        </p:tav>
                                      </p:tavLst>
                                    </p:anim>
                                    <p:anim calcmode="lin" valueType="num">
                                      <p:cBhvr>
                                        <p:cTn id="71" dur="500" fill="hold"/>
                                        <p:tgtEl>
                                          <p:spTgt spid="3">
                                            <p:txEl>
                                              <p:pRg st="5" end="5"/>
                                            </p:txEl>
                                          </p:spTgt>
                                        </p:tgtEl>
                                        <p:attrNameLst>
                                          <p:attrName>ppt_h</p:attrName>
                                        </p:attrNameLst>
                                      </p:cBhvr>
                                      <p:tavLst>
                                        <p:tav tm="0">
                                          <p:val>
                                            <p:strVal val="#ppt_h*0.01"/>
                                          </p:val>
                                        </p:tav>
                                        <p:tav tm="100000">
                                          <p:val>
                                            <p:strVal val="#ppt_h"/>
                                          </p:val>
                                        </p:tav>
                                      </p:tavLst>
                                    </p:anim>
                                    <p:anim calcmode="lin" valueType="num">
                                      <p:cBhvr>
                                        <p:cTn id="7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73" dur="500" fill="hold"/>
                                        <p:tgtEl>
                                          <p:spTgt spid="3">
                                            <p:txEl>
                                              <p:pRg st="5" end="5"/>
                                            </p:txEl>
                                          </p:spTgt>
                                        </p:tgtEl>
                                        <p:attrNameLst>
                                          <p:attrName>ppt_y</p:attrName>
                                        </p:attrNameLst>
                                      </p:cBhvr>
                                      <p:tavLst>
                                        <p:tav tm="0">
                                          <p:val>
                                            <p:strVal val="#ppt_h+1"/>
                                          </p:val>
                                        </p:tav>
                                        <p:tav tm="100000">
                                          <p:val>
                                            <p:strVal val="#ppt_y"/>
                                          </p:val>
                                        </p:tav>
                                      </p:tavLst>
                                    </p:anim>
                                    <p:animEffect transition="in" filter="fade">
                                      <p:cBhvr>
                                        <p:cTn id="74" dur="500"/>
                                        <p:tgtEl>
                                          <p:spTgt spid="3">
                                            <p:txEl>
                                              <p:pRg st="5" end="5"/>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58" presetClass="entr" presetSubtype="0" accel="100000" fill="hold" grpId="0" nodeType="clickEffect">
                                  <p:stCondLst>
                                    <p:cond delay="0"/>
                                  </p:stCondLst>
                                  <p:childTnLst>
                                    <p:set>
                                      <p:cBhvr>
                                        <p:cTn id="78" dur="1" fill="hold">
                                          <p:stCondLst>
                                            <p:cond delay="0"/>
                                          </p:stCondLst>
                                        </p:cTn>
                                        <p:tgtEl>
                                          <p:spTgt spid="3">
                                            <p:txEl>
                                              <p:pRg st="6" end="6"/>
                                            </p:txEl>
                                          </p:spTgt>
                                        </p:tgtEl>
                                        <p:attrNameLst>
                                          <p:attrName>style.visibility</p:attrName>
                                        </p:attrNameLst>
                                      </p:cBhvr>
                                      <p:to>
                                        <p:strVal val="visible"/>
                                      </p:to>
                                    </p:set>
                                    <p:anim calcmode="lin" valueType="num">
                                      <p:cBhvr>
                                        <p:cTn id="79" dur="500" fill="hold"/>
                                        <p:tgtEl>
                                          <p:spTgt spid="3">
                                            <p:txEl>
                                              <p:pRg st="6" end="6"/>
                                            </p:txEl>
                                          </p:spTgt>
                                        </p:tgtEl>
                                        <p:attrNameLst>
                                          <p:attrName>ppt_w</p:attrName>
                                        </p:attrNameLst>
                                      </p:cBhvr>
                                      <p:tavLst>
                                        <p:tav tm="0">
                                          <p:val>
                                            <p:strVal val="#ppt_w*2.5"/>
                                          </p:val>
                                        </p:tav>
                                        <p:tav tm="100000">
                                          <p:val>
                                            <p:strVal val="#ppt_w"/>
                                          </p:val>
                                        </p:tav>
                                      </p:tavLst>
                                    </p:anim>
                                    <p:anim calcmode="lin" valueType="num">
                                      <p:cBhvr>
                                        <p:cTn id="80" dur="500" fill="hold"/>
                                        <p:tgtEl>
                                          <p:spTgt spid="3">
                                            <p:txEl>
                                              <p:pRg st="6" end="6"/>
                                            </p:txEl>
                                          </p:spTgt>
                                        </p:tgtEl>
                                        <p:attrNameLst>
                                          <p:attrName>ppt_h</p:attrName>
                                        </p:attrNameLst>
                                      </p:cBhvr>
                                      <p:tavLst>
                                        <p:tav tm="0">
                                          <p:val>
                                            <p:strVal val="#ppt_h*0.01"/>
                                          </p:val>
                                        </p:tav>
                                        <p:tav tm="100000">
                                          <p:val>
                                            <p:strVal val="#ppt_h"/>
                                          </p:val>
                                        </p:tav>
                                      </p:tavLst>
                                    </p:anim>
                                    <p:anim calcmode="lin" valueType="num">
                                      <p:cBhvr>
                                        <p:cTn id="8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82" dur="500" fill="hold"/>
                                        <p:tgtEl>
                                          <p:spTgt spid="3">
                                            <p:txEl>
                                              <p:pRg st="6" end="6"/>
                                            </p:txEl>
                                          </p:spTgt>
                                        </p:tgtEl>
                                        <p:attrNameLst>
                                          <p:attrName>ppt_y</p:attrName>
                                        </p:attrNameLst>
                                      </p:cBhvr>
                                      <p:tavLst>
                                        <p:tav tm="0">
                                          <p:val>
                                            <p:strVal val="#ppt_h+1"/>
                                          </p:val>
                                        </p:tav>
                                        <p:tav tm="100000">
                                          <p:val>
                                            <p:strVal val="#ppt_y"/>
                                          </p:val>
                                        </p:tav>
                                      </p:tavLst>
                                    </p:anim>
                                    <p:animEffect transition="in" filter="fade">
                                      <p:cBhvr>
                                        <p:cTn id="83" dur="500"/>
                                        <p:tgtEl>
                                          <p:spTgt spid="3">
                                            <p:txEl>
                                              <p:pRg st="6" end="6"/>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58" presetClass="entr" presetSubtype="0" accel="100000" fill="hold" grpId="0" nodeType="clickEffect">
                                  <p:stCondLst>
                                    <p:cond delay="0"/>
                                  </p:stCondLst>
                                  <p:childTnLst>
                                    <p:set>
                                      <p:cBhvr>
                                        <p:cTn id="87" dur="1" fill="hold">
                                          <p:stCondLst>
                                            <p:cond delay="0"/>
                                          </p:stCondLst>
                                        </p:cTn>
                                        <p:tgtEl>
                                          <p:spTgt spid="3">
                                            <p:txEl>
                                              <p:pRg st="7" end="7"/>
                                            </p:txEl>
                                          </p:spTgt>
                                        </p:tgtEl>
                                        <p:attrNameLst>
                                          <p:attrName>style.visibility</p:attrName>
                                        </p:attrNameLst>
                                      </p:cBhvr>
                                      <p:to>
                                        <p:strVal val="visible"/>
                                      </p:to>
                                    </p:set>
                                    <p:anim calcmode="lin" valueType="num">
                                      <p:cBhvr>
                                        <p:cTn id="88" dur="500" fill="hold"/>
                                        <p:tgtEl>
                                          <p:spTgt spid="3">
                                            <p:txEl>
                                              <p:pRg st="7" end="7"/>
                                            </p:txEl>
                                          </p:spTgt>
                                        </p:tgtEl>
                                        <p:attrNameLst>
                                          <p:attrName>ppt_w</p:attrName>
                                        </p:attrNameLst>
                                      </p:cBhvr>
                                      <p:tavLst>
                                        <p:tav tm="0">
                                          <p:val>
                                            <p:strVal val="#ppt_w*2.5"/>
                                          </p:val>
                                        </p:tav>
                                        <p:tav tm="100000">
                                          <p:val>
                                            <p:strVal val="#ppt_w"/>
                                          </p:val>
                                        </p:tav>
                                      </p:tavLst>
                                    </p:anim>
                                    <p:anim calcmode="lin" valueType="num">
                                      <p:cBhvr>
                                        <p:cTn id="89" dur="500" fill="hold"/>
                                        <p:tgtEl>
                                          <p:spTgt spid="3">
                                            <p:txEl>
                                              <p:pRg st="7" end="7"/>
                                            </p:txEl>
                                          </p:spTgt>
                                        </p:tgtEl>
                                        <p:attrNameLst>
                                          <p:attrName>ppt_h</p:attrName>
                                        </p:attrNameLst>
                                      </p:cBhvr>
                                      <p:tavLst>
                                        <p:tav tm="0">
                                          <p:val>
                                            <p:strVal val="#ppt_h*0.01"/>
                                          </p:val>
                                        </p:tav>
                                        <p:tav tm="100000">
                                          <p:val>
                                            <p:strVal val="#ppt_h"/>
                                          </p:val>
                                        </p:tav>
                                      </p:tavLst>
                                    </p:anim>
                                    <p:anim calcmode="lin" valueType="num">
                                      <p:cBhvr>
                                        <p:cTn id="9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91" dur="500" fill="hold"/>
                                        <p:tgtEl>
                                          <p:spTgt spid="3">
                                            <p:txEl>
                                              <p:pRg st="7" end="7"/>
                                            </p:txEl>
                                          </p:spTgt>
                                        </p:tgtEl>
                                        <p:attrNameLst>
                                          <p:attrName>ppt_y</p:attrName>
                                        </p:attrNameLst>
                                      </p:cBhvr>
                                      <p:tavLst>
                                        <p:tav tm="0">
                                          <p:val>
                                            <p:strVal val="#ppt_h+1"/>
                                          </p:val>
                                        </p:tav>
                                        <p:tav tm="100000">
                                          <p:val>
                                            <p:strVal val="#ppt_y"/>
                                          </p:val>
                                        </p:tav>
                                      </p:tavLst>
                                    </p:anim>
                                    <p:animEffect transition="in" filter="fade">
                                      <p:cBhvr>
                                        <p:cTn id="92" dur="500"/>
                                        <p:tgtEl>
                                          <p:spTgt spid="3">
                                            <p:txEl>
                                              <p:pRg st="7" end="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58" presetClass="entr" presetSubtype="0" accel="100000" fill="hold" grpId="0" nodeType="clickEffect">
                                  <p:stCondLst>
                                    <p:cond delay="0"/>
                                  </p:stCondLst>
                                  <p:childTnLst>
                                    <p:set>
                                      <p:cBhvr>
                                        <p:cTn id="96" dur="1" fill="hold">
                                          <p:stCondLst>
                                            <p:cond delay="0"/>
                                          </p:stCondLst>
                                        </p:cTn>
                                        <p:tgtEl>
                                          <p:spTgt spid="3">
                                            <p:txEl>
                                              <p:pRg st="8" end="8"/>
                                            </p:txEl>
                                          </p:spTgt>
                                        </p:tgtEl>
                                        <p:attrNameLst>
                                          <p:attrName>style.visibility</p:attrName>
                                        </p:attrNameLst>
                                      </p:cBhvr>
                                      <p:to>
                                        <p:strVal val="visible"/>
                                      </p:to>
                                    </p:set>
                                    <p:anim calcmode="lin" valueType="num">
                                      <p:cBhvr>
                                        <p:cTn id="97" dur="500" fill="hold"/>
                                        <p:tgtEl>
                                          <p:spTgt spid="3">
                                            <p:txEl>
                                              <p:pRg st="8" end="8"/>
                                            </p:txEl>
                                          </p:spTgt>
                                        </p:tgtEl>
                                        <p:attrNameLst>
                                          <p:attrName>ppt_w</p:attrName>
                                        </p:attrNameLst>
                                      </p:cBhvr>
                                      <p:tavLst>
                                        <p:tav tm="0">
                                          <p:val>
                                            <p:strVal val="#ppt_w*2.5"/>
                                          </p:val>
                                        </p:tav>
                                        <p:tav tm="100000">
                                          <p:val>
                                            <p:strVal val="#ppt_w"/>
                                          </p:val>
                                        </p:tav>
                                      </p:tavLst>
                                    </p:anim>
                                    <p:anim calcmode="lin" valueType="num">
                                      <p:cBhvr>
                                        <p:cTn id="98" dur="500" fill="hold"/>
                                        <p:tgtEl>
                                          <p:spTgt spid="3">
                                            <p:txEl>
                                              <p:pRg st="8" end="8"/>
                                            </p:txEl>
                                          </p:spTgt>
                                        </p:tgtEl>
                                        <p:attrNameLst>
                                          <p:attrName>ppt_h</p:attrName>
                                        </p:attrNameLst>
                                      </p:cBhvr>
                                      <p:tavLst>
                                        <p:tav tm="0">
                                          <p:val>
                                            <p:strVal val="#ppt_h*0.01"/>
                                          </p:val>
                                        </p:tav>
                                        <p:tav tm="100000">
                                          <p:val>
                                            <p:strVal val="#ppt_h"/>
                                          </p:val>
                                        </p:tav>
                                      </p:tavLst>
                                    </p:anim>
                                    <p:anim calcmode="lin" valueType="num">
                                      <p:cBhvr>
                                        <p:cTn id="9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100" dur="500" fill="hold"/>
                                        <p:tgtEl>
                                          <p:spTgt spid="3">
                                            <p:txEl>
                                              <p:pRg st="8" end="8"/>
                                            </p:txEl>
                                          </p:spTgt>
                                        </p:tgtEl>
                                        <p:attrNameLst>
                                          <p:attrName>ppt_y</p:attrName>
                                        </p:attrNameLst>
                                      </p:cBhvr>
                                      <p:tavLst>
                                        <p:tav tm="0">
                                          <p:val>
                                            <p:strVal val="#ppt_h+1"/>
                                          </p:val>
                                        </p:tav>
                                        <p:tav tm="100000">
                                          <p:val>
                                            <p:strVal val="#ppt_y"/>
                                          </p:val>
                                        </p:tav>
                                      </p:tavLst>
                                    </p:anim>
                                    <p:animEffect transition="in" filter="fade">
                                      <p:cBhvr>
                                        <p:cTn id="101" dur="500"/>
                                        <p:tgtEl>
                                          <p:spTgt spid="3">
                                            <p:txEl>
                                              <p:pRg st="8" end="8"/>
                                            </p:txEl>
                                          </p:spTgt>
                                        </p:tgtEl>
                                      </p:cBhvr>
                                    </p:animEffect>
                                  </p:childTnLst>
                                </p:cTn>
                              </p:par>
                            </p:childTnLst>
                          </p:cTn>
                        </p:par>
                      </p:childTnLst>
                    </p:cTn>
                  </p:par>
                  <p:par>
                    <p:cTn id="102" fill="hold">
                      <p:stCondLst>
                        <p:cond delay="indefinite"/>
                      </p:stCondLst>
                      <p:childTnLst>
                        <p:par>
                          <p:cTn id="103" fill="hold">
                            <p:stCondLst>
                              <p:cond delay="0"/>
                            </p:stCondLst>
                            <p:childTnLst>
                              <p:par>
                                <p:cTn id="104" presetID="58" presetClass="entr" presetSubtype="0" accel="100000" fill="hold" grpId="0" nodeType="clickEffect">
                                  <p:stCondLst>
                                    <p:cond delay="0"/>
                                  </p:stCondLst>
                                  <p:childTnLst>
                                    <p:set>
                                      <p:cBhvr>
                                        <p:cTn id="105" dur="1" fill="hold">
                                          <p:stCondLst>
                                            <p:cond delay="0"/>
                                          </p:stCondLst>
                                        </p:cTn>
                                        <p:tgtEl>
                                          <p:spTgt spid="3">
                                            <p:txEl>
                                              <p:pRg st="9" end="9"/>
                                            </p:txEl>
                                          </p:spTgt>
                                        </p:tgtEl>
                                        <p:attrNameLst>
                                          <p:attrName>style.visibility</p:attrName>
                                        </p:attrNameLst>
                                      </p:cBhvr>
                                      <p:to>
                                        <p:strVal val="visible"/>
                                      </p:to>
                                    </p:set>
                                    <p:anim calcmode="lin" valueType="num">
                                      <p:cBhvr>
                                        <p:cTn id="106" dur="500" fill="hold"/>
                                        <p:tgtEl>
                                          <p:spTgt spid="3">
                                            <p:txEl>
                                              <p:pRg st="9" end="9"/>
                                            </p:txEl>
                                          </p:spTgt>
                                        </p:tgtEl>
                                        <p:attrNameLst>
                                          <p:attrName>ppt_w</p:attrName>
                                        </p:attrNameLst>
                                      </p:cBhvr>
                                      <p:tavLst>
                                        <p:tav tm="0">
                                          <p:val>
                                            <p:strVal val="#ppt_w*2.5"/>
                                          </p:val>
                                        </p:tav>
                                        <p:tav tm="100000">
                                          <p:val>
                                            <p:strVal val="#ppt_w"/>
                                          </p:val>
                                        </p:tav>
                                      </p:tavLst>
                                    </p:anim>
                                    <p:anim calcmode="lin" valueType="num">
                                      <p:cBhvr>
                                        <p:cTn id="107" dur="500" fill="hold"/>
                                        <p:tgtEl>
                                          <p:spTgt spid="3">
                                            <p:txEl>
                                              <p:pRg st="9" end="9"/>
                                            </p:txEl>
                                          </p:spTgt>
                                        </p:tgtEl>
                                        <p:attrNameLst>
                                          <p:attrName>ppt_h</p:attrName>
                                        </p:attrNameLst>
                                      </p:cBhvr>
                                      <p:tavLst>
                                        <p:tav tm="0">
                                          <p:val>
                                            <p:strVal val="#ppt_h*0.01"/>
                                          </p:val>
                                        </p:tav>
                                        <p:tav tm="100000">
                                          <p:val>
                                            <p:strVal val="#ppt_h"/>
                                          </p:val>
                                        </p:tav>
                                      </p:tavLst>
                                    </p:anim>
                                    <p:anim calcmode="lin" valueType="num">
                                      <p:cBhvr>
                                        <p:cTn id="108"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109" dur="500" fill="hold"/>
                                        <p:tgtEl>
                                          <p:spTgt spid="3">
                                            <p:txEl>
                                              <p:pRg st="9" end="9"/>
                                            </p:txEl>
                                          </p:spTgt>
                                        </p:tgtEl>
                                        <p:attrNameLst>
                                          <p:attrName>ppt_y</p:attrName>
                                        </p:attrNameLst>
                                      </p:cBhvr>
                                      <p:tavLst>
                                        <p:tav tm="0">
                                          <p:val>
                                            <p:strVal val="#ppt_h+1"/>
                                          </p:val>
                                        </p:tav>
                                        <p:tav tm="100000">
                                          <p:val>
                                            <p:strVal val="#ppt_y"/>
                                          </p:val>
                                        </p:tav>
                                      </p:tavLst>
                                    </p:anim>
                                    <p:animEffect transition="in" filter="fade">
                                      <p:cBhvr>
                                        <p:cTn id="110" dur="500"/>
                                        <p:tgtEl>
                                          <p:spTgt spid="3">
                                            <p:txEl>
                                              <p:pRg st="9" end="9"/>
                                            </p:txEl>
                                          </p:spTgt>
                                        </p:tgtEl>
                                      </p:cBhvr>
                                    </p:animEffect>
                                  </p:childTnLst>
                                </p:cTn>
                              </p:par>
                            </p:childTnLst>
                          </p:cTn>
                        </p:par>
                      </p:childTnLst>
                    </p:cTn>
                  </p:par>
                  <p:par>
                    <p:cTn id="111" fill="hold">
                      <p:stCondLst>
                        <p:cond delay="indefinite"/>
                      </p:stCondLst>
                      <p:childTnLst>
                        <p:par>
                          <p:cTn id="112" fill="hold">
                            <p:stCondLst>
                              <p:cond delay="0"/>
                            </p:stCondLst>
                            <p:childTnLst>
                              <p:par>
                                <p:cTn id="113" presetID="58" presetClass="entr" presetSubtype="0" accel="100000" fill="hold" grpId="0" nodeType="clickEffect">
                                  <p:stCondLst>
                                    <p:cond delay="0"/>
                                  </p:stCondLst>
                                  <p:childTnLst>
                                    <p:set>
                                      <p:cBhvr>
                                        <p:cTn id="114" dur="1" fill="hold">
                                          <p:stCondLst>
                                            <p:cond delay="0"/>
                                          </p:stCondLst>
                                        </p:cTn>
                                        <p:tgtEl>
                                          <p:spTgt spid="3">
                                            <p:txEl>
                                              <p:pRg st="10" end="10"/>
                                            </p:txEl>
                                          </p:spTgt>
                                        </p:tgtEl>
                                        <p:attrNameLst>
                                          <p:attrName>style.visibility</p:attrName>
                                        </p:attrNameLst>
                                      </p:cBhvr>
                                      <p:to>
                                        <p:strVal val="visible"/>
                                      </p:to>
                                    </p:set>
                                    <p:anim calcmode="lin" valueType="num">
                                      <p:cBhvr>
                                        <p:cTn id="115" dur="500" fill="hold"/>
                                        <p:tgtEl>
                                          <p:spTgt spid="3">
                                            <p:txEl>
                                              <p:pRg st="10" end="10"/>
                                            </p:txEl>
                                          </p:spTgt>
                                        </p:tgtEl>
                                        <p:attrNameLst>
                                          <p:attrName>ppt_w</p:attrName>
                                        </p:attrNameLst>
                                      </p:cBhvr>
                                      <p:tavLst>
                                        <p:tav tm="0">
                                          <p:val>
                                            <p:strVal val="#ppt_w*2.5"/>
                                          </p:val>
                                        </p:tav>
                                        <p:tav tm="100000">
                                          <p:val>
                                            <p:strVal val="#ppt_w"/>
                                          </p:val>
                                        </p:tav>
                                      </p:tavLst>
                                    </p:anim>
                                    <p:anim calcmode="lin" valueType="num">
                                      <p:cBhvr>
                                        <p:cTn id="116" dur="500" fill="hold"/>
                                        <p:tgtEl>
                                          <p:spTgt spid="3">
                                            <p:txEl>
                                              <p:pRg st="10" end="10"/>
                                            </p:txEl>
                                          </p:spTgt>
                                        </p:tgtEl>
                                        <p:attrNameLst>
                                          <p:attrName>ppt_h</p:attrName>
                                        </p:attrNameLst>
                                      </p:cBhvr>
                                      <p:tavLst>
                                        <p:tav tm="0">
                                          <p:val>
                                            <p:strVal val="#ppt_h*0.01"/>
                                          </p:val>
                                        </p:tav>
                                        <p:tav tm="100000">
                                          <p:val>
                                            <p:strVal val="#ppt_h"/>
                                          </p:val>
                                        </p:tav>
                                      </p:tavLst>
                                    </p:anim>
                                    <p:anim calcmode="lin" valueType="num">
                                      <p:cBhvr>
                                        <p:cTn id="11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118" dur="500" fill="hold"/>
                                        <p:tgtEl>
                                          <p:spTgt spid="3">
                                            <p:txEl>
                                              <p:pRg st="10" end="10"/>
                                            </p:txEl>
                                          </p:spTgt>
                                        </p:tgtEl>
                                        <p:attrNameLst>
                                          <p:attrName>ppt_y</p:attrName>
                                        </p:attrNameLst>
                                      </p:cBhvr>
                                      <p:tavLst>
                                        <p:tav tm="0">
                                          <p:val>
                                            <p:strVal val="#ppt_h+1"/>
                                          </p:val>
                                        </p:tav>
                                        <p:tav tm="100000">
                                          <p:val>
                                            <p:strVal val="#ppt_y"/>
                                          </p:val>
                                        </p:tav>
                                      </p:tavLst>
                                    </p:anim>
                                    <p:animEffect transition="in" filter="fade">
                                      <p:cBhvr>
                                        <p:cTn id="119"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b="1" u="sng" dirty="0" smtClean="0">
              <a:solidFill>
                <a:schemeClr val="accent3">
                  <a:lumMod val="50000"/>
                </a:schemeClr>
              </a:solidFill>
              <a:effectLst>
                <a:outerShdw blurRad="38100" dist="38100" dir="2700000" algn="tl">
                  <a:srgbClr val="000000">
                    <a:alpha val="43137"/>
                  </a:srgbClr>
                </a:outerShdw>
              </a:effectLst>
            </a:endParaRPr>
          </a:p>
          <a:p>
            <a:r>
              <a:rPr lang="ar-MA" b="1" u="sng" dirty="0" smtClean="0">
                <a:solidFill>
                  <a:schemeClr val="accent3">
                    <a:lumMod val="50000"/>
                  </a:schemeClr>
                </a:solidFill>
                <a:effectLst>
                  <a:outerShdw blurRad="38100" dist="38100" dir="2700000" algn="tl">
                    <a:srgbClr val="000000">
                      <a:alpha val="43137"/>
                    </a:srgbClr>
                  </a:outerShdw>
                </a:effectLst>
              </a:rPr>
              <a:t>ـ تشكل </a:t>
            </a:r>
            <a:r>
              <a:rPr lang="ar-MA" b="1" u="sng" dirty="0" err="1" smtClean="0">
                <a:solidFill>
                  <a:schemeClr val="accent3">
                    <a:lumMod val="50000"/>
                  </a:schemeClr>
                </a:solidFill>
                <a:effectLst>
                  <a:outerShdw blurRad="38100" dist="38100" dir="2700000" algn="tl">
                    <a:srgbClr val="000000">
                      <a:alpha val="43137"/>
                    </a:srgbClr>
                  </a:outerShdw>
                </a:effectLst>
              </a:rPr>
              <a:t>الليكسيفيا</a:t>
            </a:r>
            <a:r>
              <a:rPr lang="ar-MA" b="1" u="sng" dirty="0" smtClean="0">
                <a:solidFill>
                  <a:schemeClr val="accent3">
                    <a:lumMod val="50000"/>
                  </a:schemeClr>
                </a:solidFill>
                <a:effectLst>
                  <a:outerShdw blurRad="38100" dist="38100" dir="2700000" algn="tl">
                    <a:srgbClr val="000000">
                      <a:alpha val="43137"/>
                    </a:srgbClr>
                  </a:outerShdw>
                </a:effectLst>
              </a:rPr>
              <a:t> عصير النفايات الصلبة نتيجة الرطوبة أو ترشيح مياه الأمطار ويكون غنيا بعدة مواد ملوثة كالجراثيم الممرضة، المعادن الثقيلة والمواد الكيميائية ... مما يؤثر سلبا على </a:t>
            </a:r>
            <a:r>
              <a:rPr lang="ar-MA" b="1" u="sng" dirty="0" err="1" smtClean="0">
                <a:solidFill>
                  <a:schemeClr val="accent3">
                    <a:lumMod val="50000"/>
                  </a:schemeClr>
                </a:solidFill>
                <a:effectLst>
                  <a:outerShdw blurRad="38100" dist="38100" dir="2700000" algn="tl">
                    <a:srgbClr val="000000">
                      <a:alpha val="43137"/>
                    </a:srgbClr>
                  </a:outerShdw>
                </a:effectLst>
              </a:rPr>
              <a:t>متعضيات</a:t>
            </a:r>
            <a:r>
              <a:rPr lang="ar-MA" b="1" u="sng" dirty="0" smtClean="0">
                <a:solidFill>
                  <a:schemeClr val="accent3">
                    <a:lumMod val="50000"/>
                  </a:schemeClr>
                </a:solidFill>
                <a:effectLst>
                  <a:outerShdw blurRad="38100" dist="38100" dir="2700000" algn="tl">
                    <a:srgbClr val="000000">
                      <a:alpha val="43137"/>
                    </a:srgbClr>
                  </a:outerShdw>
                </a:effectLst>
              </a:rPr>
              <a:t> التربة(</a:t>
            </a:r>
            <a:r>
              <a:rPr lang="ar-MA" b="1" u="sng" dirty="0" err="1" smtClean="0">
                <a:solidFill>
                  <a:schemeClr val="accent3">
                    <a:lumMod val="50000"/>
                  </a:schemeClr>
                </a:solidFill>
                <a:effectLst>
                  <a:outerShdw blurRad="38100" dist="38100" dir="2700000" algn="tl">
                    <a:srgbClr val="000000">
                      <a:alpha val="43137"/>
                    </a:srgbClr>
                  </a:outerShdw>
                </a:effectLst>
              </a:rPr>
              <a:t>فونة</a:t>
            </a:r>
            <a:r>
              <a:rPr lang="ar-MA" b="1" u="sng" dirty="0" smtClean="0">
                <a:solidFill>
                  <a:schemeClr val="accent3">
                    <a:lumMod val="50000"/>
                  </a:schemeClr>
                </a:solidFill>
                <a:effectLst>
                  <a:outerShdw blurRad="38100" dist="38100" dir="2700000" algn="tl">
                    <a:srgbClr val="000000">
                      <a:alpha val="43137"/>
                    </a:srgbClr>
                  </a:outerShdw>
                </a:effectLst>
              </a:rPr>
              <a:t> و </a:t>
            </a:r>
            <a:r>
              <a:rPr lang="ar-MA" b="1" u="sng" dirty="0" err="1" smtClean="0">
                <a:solidFill>
                  <a:schemeClr val="accent3">
                    <a:lumMod val="50000"/>
                  </a:schemeClr>
                </a:solidFill>
                <a:effectLst>
                  <a:outerShdw blurRad="38100" dist="38100" dir="2700000" algn="tl">
                    <a:srgbClr val="000000">
                      <a:alpha val="43137"/>
                    </a:srgbClr>
                  </a:outerShdw>
                </a:effectLst>
              </a:rPr>
              <a:t>فلورة</a:t>
            </a:r>
            <a:r>
              <a:rPr lang="ar-MA" b="1" u="sng" dirty="0" smtClean="0">
                <a:solidFill>
                  <a:schemeClr val="accent3">
                    <a:lumMod val="50000"/>
                  </a:schemeClr>
                </a:solidFill>
                <a:effectLst>
                  <a:outerShdw blurRad="38100" dist="38100" dir="2700000" algn="tl">
                    <a:srgbClr val="000000">
                      <a:alpha val="43137"/>
                    </a:srgbClr>
                  </a:outerShdw>
                </a:effectLst>
              </a:rPr>
              <a:t>) حيث يمكن وصولها إلى الفرشاة المائية لتلوث المياه الجوفية</a:t>
            </a:r>
            <a:endParaRPr lang="fr-FR" b="1" u="sng" dirty="0">
              <a:solidFill>
                <a:schemeClr val="accent3">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770" decel="100000"/>
                                        <p:tgtEl>
                                          <p:spTgt spid="3">
                                            <p:txEl>
                                              <p:pRg st="1" end="1"/>
                                            </p:txEl>
                                          </p:spTgt>
                                        </p:tgtEl>
                                      </p:cBhvr>
                                    </p:animEffect>
                                    <p:animScale>
                                      <p:cBhvr>
                                        <p:cTn id="8" dur="770" decel="100000"/>
                                        <p:tgtEl>
                                          <p:spTgt spid="3">
                                            <p:txEl>
                                              <p:pRg st="1" end="1"/>
                                            </p:txEl>
                                          </p:spTgt>
                                        </p:tgtEl>
                                      </p:cBhvr>
                                      <p:from x="10000" y="10000"/>
                                      <p:to x="200000" y="450000"/>
                                    </p:animScale>
                                    <p:animScale>
                                      <p:cBhvr>
                                        <p:cTn id="9" dur="1230" accel="100000" fill="hold">
                                          <p:stCondLst>
                                            <p:cond delay="770"/>
                                          </p:stCondLst>
                                        </p:cTn>
                                        <p:tgtEl>
                                          <p:spTgt spid="3">
                                            <p:txEl>
                                              <p:pRg st="1" end="1"/>
                                            </p:txEl>
                                          </p:spTgt>
                                        </p:tgtEl>
                                      </p:cBhvr>
                                      <p:from x="200000" y="450000"/>
                                      <p:to x="100000" y="100000"/>
                                    </p:animScale>
                                    <p:set>
                                      <p:cBhvr>
                                        <p:cTn id="10" dur="770" fill="hold"/>
                                        <p:tgtEl>
                                          <p:spTgt spid="3">
                                            <p:txEl>
                                              <p:pRg st="1" end="1"/>
                                            </p:txEl>
                                          </p:spTgt>
                                        </p:tgtEl>
                                        <p:attrNameLst>
                                          <p:attrName>ppt_x</p:attrName>
                                        </p:attrNameLst>
                                      </p:cBhvr>
                                      <p:to>
                                        <p:strVal val="(0.5)"/>
                                      </p:to>
                                    </p:set>
                                    <p:anim from="(0.5)" to="(#ppt_x)" calcmode="lin" valueType="num">
                                      <p:cBhvr>
                                        <p:cTn id="11" dur="1230" accel="100000" fill="hold">
                                          <p:stCondLst>
                                            <p:cond delay="770"/>
                                          </p:stCondLst>
                                        </p:cTn>
                                        <p:tgtEl>
                                          <p:spTgt spid="3">
                                            <p:txEl>
                                              <p:pRg st="1" end="1"/>
                                            </p:txEl>
                                          </p:spTgt>
                                        </p:tgtEl>
                                        <p:attrNameLst>
                                          <p:attrName>ppt_x</p:attrName>
                                        </p:attrNameLst>
                                      </p:cBhvr>
                                    </p:anim>
                                    <p:set>
                                      <p:cBhvr>
                                        <p:cTn id="12" dur="770" fill="hold"/>
                                        <p:tgtEl>
                                          <p:spTgt spid="3">
                                            <p:txEl>
                                              <p:pRg st="1" end="1"/>
                                            </p:txEl>
                                          </p:spTgt>
                                        </p:tgtEl>
                                        <p:attrNameLst>
                                          <p:attrName>ppt_y</p:attrName>
                                        </p:attrNameLst>
                                      </p:cBhvr>
                                      <p:to>
                                        <p:strVal val="(#ppt_y+0.4)"/>
                                      </p:to>
                                    </p:set>
                                    <p:anim from="(#ppt_y+0.4)" to="(#ppt_y)" calcmode="lin" valueType="num">
                                      <p:cBhvr>
                                        <p:cTn id="13" dur="1230" accel="100000" fill="hold">
                                          <p:stCondLst>
                                            <p:cond delay="770"/>
                                          </p:stCondLst>
                                        </p:cTn>
                                        <p:tgtEl>
                                          <p:spTgt spid="3">
                                            <p:txEl>
                                              <p:pRg st="1" end="1"/>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Espace réservé du contenu 3"/>
          <p:cNvSpPr txBox="1">
            <a:spLocks noGrp="1" noChangeArrowheads="1"/>
          </p:cNvSpPr>
          <p:nvPr>
            <p:ph idx="1"/>
          </p:nvPr>
        </p:nvSpPr>
        <p:spPr bwMode="auto">
          <a:xfrm>
            <a:off x="0" y="285728"/>
            <a:ext cx="6500858" cy="2123658"/>
          </a:xfrm>
          <a:prstGeom prst="rect">
            <a:avLst/>
          </a:prstGeom>
          <a:ln>
            <a:noFill/>
            <a:headEnd/>
            <a:tailEnd/>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1">
            <a:schemeClr val="accent6"/>
          </a:lnRef>
          <a:fillRef idx="3">
            <a:schemeClr val="accent6"/>
          </a:fillRef>
          <a:effectRef idx="2">
            <a:schemeClr val="accent6"/>
          </a:effectRef>
          <a:fontRef idx="minor">
            <a:schemeClr val="lt1"/>
          </a:fontRef>
        </p:style>
        <p:txBody>
          <a:bodyPr wrap="square">
            <a:spAutoFit/>
          </a:bodyPr>
          <a:lstStyle/>
          <a:p>
            <a:pPr algn="ctr" rtl="1">
              <a:defRPr/>
            </a:pPr>
            <a:r>
              <a:rPr lang="ar-MA" sz="6600" b="1" dirty="0">
                <a:solidFill>
                  <a:srgbClr val="FF9900"/>
                </a:solidFill>
                <a:latin typeface="Times New Roman" pitchFamily="18" charset="0"/>
              </a:rPr>
              <a:t>النفايات المنزلية</a:t>
            </a:r>
          </a:p>
        </p:txBody>
      </p:sp>
      <p:grpSp>
        <p:nvGrpSpPr>
          <p:cNvPr id="7" name="Group 31"/>
          <p:cNvGrpSpPr>
            <a:grpSpLocks/>
          </p:cNvGrpSpPr>
          <p:nvPr/>
        </p:nvGrpSpPr>
        <p:grpSpPr bwMode="auto">
          <a:xfrm>
            <a:off x="3716338" y="4243388"/>
            <a:ext cx="5427662" cy="2614612"/>
            <a:chOff x="2880" y="1920"/>
            <a:chExt cx="2784" cy="2273"/>
          </a:xfrm>
        </p:grpSpPr>
        <p:pic>
          <p:nvPicPr>
            <p:cNvPr id="8" name="Picture 32" descr="MMj02866650000[1]"/>
            <p:cNvPicPr>
              <a:picLocks noChangeAspect="1" noChangeArrowheads="1" noCrop="1"/>
            </p:cNvPicPr>
            <p:nvPr/>
          </p:nvPicPr>
          <p:blipFill>
            <a:blip r:embed="rId2"/>
            <a:srcRect/>
            <a:stretch>
              <a:fillRect/>
            </a:stretch>
          </p:blipFill>
          <p:spPr bwMode="auto">
            <a:xfrm flipH="1">
              <a:off x="5040" y="3552"/>
              <a:ext cx="624" cy="641"/>
            </a:xfrm>
            <a:prstGeom prst="rect">
              <a:avLst/>
            </a:prstGeom>
            <a:noFill/>
            <a:ln w="9525">
              <a:noFill/>
              <a:miter lim="800000"/>
              <a:headEnd/>
              <a:tailEnd/>
            </a:ln>
          </p:spPr>
        </p:pic>
        <p:sp>
          <p:nvSpPr>
            <p:cNvPr id="9" name="Line 33"/>
            <p:cNvSpPr>
              <a:spLocks noChangeShapeType="1"/>
            </p:cNvSpPr>
            <p:nvPr/>
          </p:nvSpPr>
          <p:spPr bwMode="auto">
            <a:xfrm flipH="1">
              <a:off x="2880" y="4032"/>
              <a:ext cx="2256" cy="0"/>
            </a:xfrm>
            <a:prstGeom prst="line">
              <a:avLst/>
            </a:prstGeom>
            <a:noFill/>
            <a:ln w="28575">
              <a:solidFill>
                <a:srgbClr val="E28700"/>
              </a:solidFill>
              <a:round/>
              <a:headEnd/>
              <a:tailEnd/>
            </a:ln>
          </p:spPr>
          <p:txBody>
            <a:bodyPr/>
            <a:lstStyle/>
            <a:p>
              <a:endParaRPr lang="fr-FR"/>
            </a:p>
          </p:txBody>
        </p:sp>
        <p:sp>
          <p:nvSpPr>
            <p:cNvPr id="10" name="Line 34"/>
            <p:cNvSpPr>
              <a:spLocks noChangeShapeType="1"/>
            </p:cNvSpPr>
            <p:nvPr/>
          </p:nvSpPr>
          <p:spPr bwMode="auto">
            <a:xfrm flipH="1">
              <a:off x="3456" y="3984"/>
              <a:ext cx="1680" cy="0"/>
            </a:xfrm>
            <a:prstGeom prst="line">
              <a:avLst/>
            </a:prstGeom>
            <a:noFill/>
            <a:ln w="28575">
              <a:solidFill>
                <a:srgbClr val="006699"/>
              </a:solidFill>
              <a:round/>
              <a:headEnd/>
              <a:tailEnd/>
            </a:ln>
          </p:spPr>
          <p:txBody>
            <a:bodyPr/>
            <a:lstStyle/>
            <a:p>
              <a:endParaRPr lang="fr-FR"/>
            </a:p>
          </p:txBody>
        </p:sp>
        <p:sp>
          <p:nvSpPr>
            <p:cNvPr id="11" name="Line 35"/>
            <p:cNvSpPr>
              <a:spLocks noChangeShapeType="1"/>
            </p:cNvSpPr>
            <p:nvPr/>
          </p:nvSpPr>
          <p:spPr bwMode="auto">
            <a:xfrm flipV="1">
              <a:off x="5568" y="1920"/>
              <a:ext cx="0" cy="1728"/>
            </a:xfrm>
            <a:prstGeom prst="line">
              <a:avLst/>
            </a:prstGeom>
            <a:noFill/>
            <a:ln w="28575">
              <a:solidFill>
                <a:srgbClr val="E28700"/>
              </a:solidFill>
              <a:round/>
              <a:headEnd/>
              <a:tailEnd/>
            </a:ln>
          </p:spPr>
          <p:txBody>
            <a:bodyPr/>
            <a:lstStyle/>
            <a:p>
              <a:endParaRPr lang="fr-FR"/>
            </a:p>
          </p:txBody>
        </p:sp>
        <p:sp>
          <p:nvSpPr>
            <p:cNvPr id="12" name="Line 36"/>
            <p:cNvSpPr>
              <a:spLocks noChangeShapeType="1"/>
            </p:cNvSpPr>
            <p:nvPr/>
          </p:nvSpPr>
          <p:spPr bwMode="auto">
            <a:xfrm flipH="1" flipV="1">
              <a:off x="5520" y="2160"/>
              <a:ext cx="0" cy="1488"/>
            </a:xfrm>
            <a:prstGeom prst="line">
              <a:avLst/>
            </a:prstGeom>
            <a:noFill/>
            <a:ln w="28575">
              <a:solidFill>
                <a:srgbClr val="006699"/>
              </a:solidFill>
              <a:round/>
              <a:headEnd/>
              <a:tailEnd/>
            </a:ln>
          </p:spPr>
          <p:txBody>
            <a:bodyPr/>
            <a:lstStyle/>
            <a:p>
              <a:endParaRPr lang="fr-FR"/>
            </a:p>
          </p:txBody>
        </p:sp>
      </p:grpSp>
      <p:grpSp>
        <p:nvGrpSpPr>
          <p:cNvPr id="13" name="Group 13"/>
          <p:cNvGrpSpPr>
            <a:grpSpLocks/>
          </p:cNvGrpSpPr>
          <p:nvPr/>
        </p:nvGrpSpPr>
        <p:grpSpPr bwMode="auto">
          <a:xfrm>
            <a:off x="1285852" y="3143248"/>
            <a:ext cx="3736981" cy="3238500"/>
            <a:chOff x="1111" y="1071"/>
            <a:chExt cx="3674" cy="3039"/>
          </a:xfrm>
        </p:grpSpPr>
        <p:pic>
          <p:nvPicPr>
            <p:cNvPr id="14" name="Picture 11"/>
            <p:cNvPicPr>
              <a:picLocks noChangeAspect="1" noChangeArrowheads="1"/>
            </p:cNvPicPr>
            <p:nvPr/>
          </p:nvPicPr>
          <p:blipFill>
            <a:blip r:embed="rId3"/>
            <a:srcRect/>
            <a:stretch>
              <a:fillRect/>
            </a:stretch>
          </p:blipFill>
          <p:spPr bwMode="auto">
            <a:xfrm>
              <a:off x="1610" y="1071"/>
              <a:ext cx="3039" cy="3039"/>
            </a:xfrm>
            <a:prstGeom prst="rect">
              <a:avLst/>
            </a:prstGeom>
            <a:noFill/>
            <a:ln w="9525">
              <a:noFill/>
              <a:miter lim="800000"/>
              <a:headEnd/>
              <a:tailEnd/>
            </a:ln>
          </p:spPr>
        </p:pic>
        <p:sp>
          <p:nvSpPr>
            <p:cNvPr id="15" name="WordArt 9"/>
            <p:cNvSpPr>
              <a:spLocks noChangeArrowheads="1" noChangeShapeType="1" noTextEdit="1"/>
            </p:cNvSpPr>
            <p:nvPr/>
          </p:nvSpPr>
          <p:spPr bwMode="auto">
            <a:xfrm>
              <a:off x="4332" y="1344"/>
              <a:ext cx="453" cy="408"/>
            </a:xfrm>
            <a:prstGeom prst="rect">
              <a:avLst/>
            </a:prstGeom>
          </p:spPr>
          <p:txBody>
            <a:bodyPr wrap="none" fromWordArt="1">
              <a:prstTxWarp prst="textPlain">
                <a:avLst>
                  <a:gd name="adj" fmla="val 30690"/>
                </a:avLst>
              </a:prstTxWarp>
            </a:bodyPr>
            <a:lstStyle/>
            <a:p>
              <a:pPr algn="ctr"/>
              <a:r>
                <a:rPr lang="fr-FR" sz="3600" b="1" kern="10">
                  <a:ln w="9525">
                    <a:solidFill>
                      <a:srgbClr val="FF6600"/>
                    </a:solidFill>
                    <a:round/>
                    <a:headEnd/>
                    <a:tailEnd/>
                  </a:ln>
                  <a:solidFill>
                    <a:srgbClr val="FF6600"/>
                  </a:solidFill>
                  <a:effectLst>
                    <a:outerShdw dist="35921" dir="2700000" algn="ctr" rotWithShape="0">
                      <a:srgbClr val="808080">
                        <a:alpha val="79999"/>
                      </a:srgbClr>
                    </a:outerShdw>
                  </a:effectLst>
                  <a:latin typeface="Arial Black"/>
                </a:rPr>
                <a:t>?</a:t>
              </a:r>
            </a:p>
          </p:txBody>
        </p:sp>
        <p:sp>
          <p:nvSpPr>
            <p:cNvPr id="16" name="WordArt 10"/>
            <p:cNvSpPr>
              <a:spLocks noChangeArrowheads="1" noChangeShapeType="1" noTextEdit="1"/>
            </p:cNvSpPr>
            <p:nvPr/>
          </p:nvSpPr>
          <p:spPr bwMode="auto">
            <a:xfrm flipH="1">
              <a:off x="1111" y="1979"/>
              <a:ext cx="454" cy="498"/>
            </a:xfrm>
            <a:prstGeom prst="rect">
              <a:avLst/>
            </a:prstGeom>
          </p:spPr>
          <p:txBody>
            <a:bodyPr wrap="none" fromWordArt="1">
              <a:prstTxWarp prst="textPlain">
                <a:avLst>
                  <a:gd name="adj" fmla="val 30690"/>
                </a:avLst>
              </a:prstTxWarp>
            </a:bodyPr>
            <a:lstStyle/>
            <a:p>
              <a:pPr algn="ctr"/>
              <a:r>
                <a:rPr lang="fr-FR" sz="3600" b="1" kern="10">
                  <a:ln w="9525">
                    <a:solidFill>
                      <a:srgbClr val="009900"/>
                    </a:solidFill>
                    <a:round/>
                    <a:headEnd/>
                    <a:tailEnd/>
                  </a:ln>
                  <a:solidFill>
                    <a:srgbClr val="009900"/>
                  </a:solidFill>
                  <a:effectLst>
                    <a:outerShdw dist="35921" dir="2700000" algn="ctr" rotWithShape="0">
                      <a:srgbClr val="808080">
                        <a:alpha val="79999"/>
                      </a:srgbClr>
                    </a:outerShdw>
                  </a:effectLst>
                  <a:latin typeface="Arial Black"/>
                </a:rPr>
                <a:t>?</a:t>
              </a:r>
            </a:p>
          </p:txBody>
        </p:sp>
        <p:sp>
          <p:nvSpPr>
            <p:cNvPr id="17" name="WordArt 11"/>
            <p:cNvSpPr>
              <a:spLocks noChangeArrowheads="1" noChangeShapeType="1" noTextEdit="1"/>
            </p:cNvSpPr>
            <p:nvPr/>
          </p:nvSpPr>
          <p:spPr bwMode="auto">
            <a:xfrm rot="1402771" flipH="1">
              <a:off x="3735" y="1873"/>
              <a:ext cx="172" cy="407"/>
            </a:xfrm>
            <a:prstGeom prst="rect">
              <a:avLst/>
            </a:prstGeom>
          </p:spPr>
          <p:txBody>
            <a:bodyPr wrap="none" fromWordArt="1">
              <a:prstTxWarp prst="textPlain">
                <a:avLst>
                  <a:gd name="adj" fmla="val 30690"/>
                </a:avLst>
              </a:prstTxWarp>
            </a:bodyPr>
            <a:lstStyle/>
            <a:p>
              <a:pPr algn="ctr"/>
              <a:r>
                <a:rPr lang="fr-FR" sz="3600" b="1" kern="10">
                  <a:ln w="9525">
                    <a:solidFill>
                      <a:srgbClr val="009900"/>
                    </a:solidFill>
                    <a:round/>
                    <a:headEnd/>
                    <a:tailEnd/>
                  </a:ln>
                  <a:solidFill>
                    <a:srgbClr val="009900"/>
                  </a:solidFill>
                  <a:effectLst>
                    <a:outerShdw dist="35921" dir="2700000" algn="ctr" rotWithShape="0">
                      <a:srgbClr val="808080">
                        <a:alpha val="79999"/>
                      </a:srgbClr>
                    </a:outerShdw>
                  </a:effectLst>
                  <a:latin typeface="Arial Black"/>
                </a:rPr>
                <a:t>!</a:t>
              </a:r>
            </a:p>
          </p:txBody>
        </p:sp>
        <p:sp>
          <p:nvSpPr>
            <p:cNvPr id="18" name="WordArt 12"/>
            <p:cNvSpPr>
              <a:spLocks noChangeArrowheads="1" noChangeShapeType="1" noTextEdit="1"/>
            </p:cNvSpPr>
            <p:nvPr/>
          </p:nvSpPr>
          <p:spPr bwMode="auto">
            <a:xfrm rot="21470851" flipH="1">
              <a:off x="1973" y="1117"/>
              <a:ext cx="137" cy="435"/>
            </a:xfrm>
            <a:prstGeom prst="rect">
              <a:avLst/>
            </a:prstGeom>
          </p:spPr>
          <p:txBody>
            <a:bodyPr wrap="none" fromWordArt="1">
              <a:prstTxWarp prst="textPlain">
                <a:avLst>
                  <a:gd name="adj" fmla="val 30690"/>
                </a:avLst>
              </a:prstTxWarp>
            </a:bodyPr>
            <a:lstStyle/>
            <a:p>
              <a:pPr algn="ctr"/>
              <a:r>
                <a:rPr lang="fr-FR" sz="3600" b="1" kern="10">
                  <a:ln w="9525">
                    <a:solidFill>
                      <a:srgbClr val="FF6600"/>
                    </a:solidFill>
                    <a:round/>
                    <a:headEnd/>
                    <a:tailEnd/>
                  </a:ln>
                  <a:solidFill>
                    <a:srgbClr val="FF6600"/>
                  </a:solidFill>
                  <a:effectLst>
                    <a:outerShdw dist="35921" dir="2700000" algn="ctr" rotWithShape="0">
                      <a:srgbClr val="808080">
                        <a:alpha val="79999"/>
                      </a:srgbClr>
                    </a:outerShdw>
                  </a:effectLst>
                  <a:latin typeface="Arial Black"/>
                </a:rPr>
                <a: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strVal val="#ppt_w+.3"/>
                                          </p:val>
                                        </p:tav>
                                        <p:tav tm="100000">
                                          <p:val>
                                            <p:strVal val="#ppt_w"/>
                                          </p:val>
                                        </p:tav>
                                      </p:tavLst>
                                    </p:anim>
                                    <p:anim calcmode="lin" valueType="num">
                                      <p:cBhvr>
                                        <p:cTn id="8" dur="1000" fill="hold"/>
                                        <p:tgtEl>
                                          <p:spTgt spid="13"/>
                                        </p:tgtEl>
                                        <p:attrNameLst>
                                          <p:attrName>ppt_h</p:attrName>
                                        </p:attrNameLst>
                                      </p:cBhvr>
                                      <p:tavLst>
                                        <p:tav tm="0">
                                          <p:val>
                                            <p:strVal val="#ppt_h"/>
                                          </p:val>
                                        </p:tav>
                                        <p:tav tm="100000">
                                          <p:val>
                                            <p:strVal val="#ppt_h"/>
                                          </p:val>
                                        </p:tav>
                                      </p:tavLst>
                                    </p:anim>
                                    <p:animEffect transition="in" filter="fade">
                                      <p:cBhvr>
                                        <p:cTn id="9" dur="10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grpId="0" nodeType="clickEffect">
                                  <p:stCondLst>
                                    <p:cond delay="0"/>
                                  </p:stCondLst>
                                  <p:childTnLst>
                                    <p:set>
                                      <p:cBhvr>
                                        <p:cTn id="13" dur="1" fill="hold">
                                          <p:stCondLst>
                                            <p:cond delay="0"/>
                                          </p:stCondLst>
                                        </p:cTn>
                                        <p:tgtEl>
                                          <p:spTgt spid="4">
                                            <p:bg/>
                                          </p:spTgt>
                                        </p:tgtEl>
                                        <p:attrNameLst>
                                          <p:attrName>style.visibility</p:attrName>
                                        </p:attrNameLst>
                                      </p:cBhvr>
                                      <p:to>
                                        <p:strVal val="visible"/>
                                      </p:to>
                                    </p:set>
                                    <p:animEffect transition="in" filter="box(in)">
                                      <p:cBhvr>
                                        <p:cTn id="14" dur="500"/>
                                        <p:tgtEl>
                                          <p:spTgt spid="4">
                                            <p:bg/>
                                          </p:spTgt>
                                        </p:tgtEl>
                                      </p:cBhvr>
                                    </p:animEffect>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box(in)">
                                      <p:cBhvr>
                                        <p:cTn id="19" dur="500"/>
                                        <p:tgtEl>
                                          <p:spTgt spid="4">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fill="hold"/>
                                        <p:tgtEl>
                                          <p:spTgt spid="13"/>
                                        </p:tgtEl>
                                        <p:attrNameLst>
                                          <p:attrName>ppt_x</p:attrName>
                                        </p:attrNameLst>
                                      </p:cBhvr>
                                      <p:tavLst>
                                        <p:tav tm="0">
                                          <p:val>
                                            <p:strVal val="#ppt_x"/>
                                          </p:val>
                                        </p:tav>
                                        <p:tav tm="100000">
                                          <p:val>
                                            <p:strVal val="#ppt_x"/>
                                          </p:val>
                                        </p:tav>
                                      </p:tavLst>
                                    </p:anim>
                                    <p:anim calcmode="lin" valueType="num">
                                      <p:cBhvr additive="base">
                                        <p:cTn id="2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2 </a:t>
            </a:r>
            <a:r>
              <a:rPr lang="ar-MA" dirty="0" smtClean="0"/>
              <a:t>ـ 2 </a:t>
            </a:r>
            <a:r>
              <a:rPr lang="ar-MA" dirty="0" err="1" smtClean="0"/>
              <a:t>ـ</a:t>
            </a:r>
            <a:r>
              <a:rPr lang="ar-MA" dirty="0" smtClean="0"/>
              <a:t> التأثير على الصحة</a:t>
            </a:r>
            <a:r>
              <a:rPr lang="fr-FR" dirty="0" smtClean="0"/>
              <a:t>:</a:t>
            </a:r>
            <a:endParaRPr lang="fr-FR" dirty="0"/>
          </a:p>
        </p:txBody>
      </p:sp>
      <p:sp>
        <p:nvSpPr>
          <p:cNvPr id="3" name="Espace réservé du contenu 2"/>
          <p:cNvSpPr>
            <a:spLocks noGrp="1"/>
          </p:cNvSpPr>
          <p:nvPr>
            <p:ph idx="1"/>
          </p:nvPr>
        </p:nvSpPr>
        <p:spPr/>
        <p:txBody>
          <a:bodyPr>
            <a:normAutofit fontScale="70000" lnSpcReduction="20000"/>
          </a:bodyPr>
          <a:lstStyle/>
          <a:p>
            <a:r>
              <a:rPr lang="ar-MA" b="1" dirty="0" smtClean="0">
                <a:solidFill>
                  <a:schemeClr val="accent3">
                    <a:lumMod val="50000"/>
                  </a:schemeClr>
                </a:solidFill>
                <a:effectLst>
                  <a:outerShdw blurRad="38100" dist="38100" dir="2700000" algn="tl">
                    <a:srgbClr val="000000">
                      <a:alpha val="43137"/>
                    </a:srgbClr>
                  </a:outerShdw>
                </a:effectLst>
              </a:rPr>
              <a:t>ـ تسبب الغازات السامة الناتجة عن احتراق النفايات المنزلية خطرا على صحة الإنسان لأنها تتسبب في عدة أمراض</a:t>
            </a:r>
            <a:r>
              <a:rPr lang="fr-FR" b="1" dirty="0" smtClean="0">
                <a:solidFill>
                  <a:schemeClr val="accent3">
                    <a:lumMod val="50000"/>
                  </a:schemeClr>
                </a:solidFill>
                <a:effectLst>
                  <a:outerShdw blurRad="38100" dist="38100" dir="2700000" algn="tl">
                    <a:srgbClr val="000000">
                      <a:alpha val="43137"/>
                    </a:srgbClr>
                  </a:outerShdw>
                </a:effectLst>
              </a:rPr>
              <a:t>:</a:t>
            </a:r>
          </a:p>
          <a:p>
            <a:r>
              <a:rPr lang="ar-MA" b="1" dirty="0" smtClean="0">
                <a:solidFill>
                  <a:schemeClr val="accent3">
                    <a:lumMod val="50000"/>
                  </a:schemeClr>
                </a:solidFill>
              </a:rPr>
              <a:t>عواقبها</a:t>
            </a:r>
            <a:r>
              <a:rPr lang="fr-FR" dirty="0" smtClean="0"/>
              <a:t>	</a:t>
            </a:r>
          </a:p>
          <a:p>
            <a:r>
              <a:rPr lang="ar-MA" b="1" dirty="0" smtClean="0">
                <a:solidFill>
                  <a:schemeClr val="accent6">
                    <a:lumMod val="75000"/>
                  </a:schemeClr>
                </a:solidFill>
                <a:effectLst>
                  <a:outerShdw blurRad="38100" dist="38100" dir="2700000" algn="tl">
                    <a:srgbClr val="000000">
                      <a:alpha val="43137"/>
                    </a:srgbClr>
                  </a:outerShdw>
                </a:effectLst>
              </a:rPr>
              <a:t>الغازات الناتجة عن الاحتراق</a:t>
            </a:r>
            <a:endParaRPr lang="fr-FR" b="1" dirty="0" smtClean="0">
              <a:solidFill>
                <a:schemeClr val="accent6">
                  <a:lumMod val="75000"/>
                </a:schemeClr>
              </a:solidFill>
              <a:effectLst>
                <a:outerShdw blurRad="38100" dist="38100" dir="2700000" algn="tl">
                  <a:srgbClr val="000000">
                    <a:alpha val="43137"/>
                  </a:srgbClr>
                </a:outerShdw>
              </a:effectLst>
            </a:endParaRPr>
          </a:p>
          <a:p>
            <a:r>
              <a:rPr lang="ar-MA" b="1" dirty="0" smtClean="0">
                <a:solidFill>
                  <a:schemeClr val="accent6">
                    <a:lumMod val="75000"/>
                  </a:schemeClr>
                </a:solidFill>
                <a:effectLst>
                  <a:outerShdw blurRad="38100" dist="38100" dir="2700000" algn="tl">
                    <a:srgbClr val="000000">
                      <a:alpha val="43137"/>
                    </a:srgbClr>
                  </a:outerShdw>
                </a:effectLst>
              </a:rPr>
              <a:t>بكمية كبيرة:سام بالنسبة للجهاز القلبي </a:t>
            </a:r>
            <a:r>
              <a:rPr lang="ar-MA" b="1" dirty="0" err="1" smtClean="0">
                <a:solidFill>
                  <a:schemeClr val="accent6">
                    <a:lumMod val="75000"/>
                  </a:schemeClr>
                </a:solidFill>
                <a:effectLst>
                  <a:outerShdw blurRad="38100" dist="38100" dir="2700000" algn="tl">
                    <a:srgbClr val="000000">
                      <a:alpha val="43137"/>
                    </a:srgbClr>
                  </a:outerShdw>
                </a:effectLst>
              </a:rPr>
              <a:t>و</a:t>
            </a:r>
            <a:r>
              <a:rPr lang="ar-MA" b="1" dirty="0" smtClean="0">
                <a:solidFill>
                  <a:schemeClr val="accent6">
                    <a:lumMod val="75000"/>
                  </a:schemeClr>
                </a:solidFill>
                <a:effectLst>
                  <a:outerShdw blurRad="38100" dist="38100" dir="2700000" algn="tl">
                    <a:srgbClr val="000000">
                      <a:alpha val="43137"/>
                    </a:srgbClr>
                  </a:outerShdw>
                </a:effectLst>
              </a:rPr>
              <a:t> التنفسي </a:t>
            </a:r>
            <a:r>
              <a:rPr lang="ar-MA" b="1" dirty="0" err="1" smtClean="0">
                <a:solidFill>
                  <a:schemeClr val="accent6">
                    <a:lumMod val="75000"/>
                  </a:schemeClr>
                </a:solidFill>
                <a:effectLst>
                  <a:outerShdw blurRad="38100" dist="38100" dir="2700000" algn="tl">
                    <a:srgbClr val="000000">
                      <a:alpha val="43137"/>
                    </a:srgbClr>
                  </a:outerShdw>
                </a:effectLst>
              </a:rPr>
              <a:t>و</a:t>
            </a:r>
            <a:r>
              <a:rPr lang="ar-MA" b="1" dirty="0" smtClean="0">
                <a:solidFill>
                  <a:schemeClr val="accent6">
                    <a:lumMod val="75000"/>
                  </a:schemeClr>
                </a:solidFill>
                <a:effectLst>
                  <a:outerShdw blurRad="38100" dist="38100" dir="2700000" algn="tl">
                    <a:srgbClr val="000000">
                      <a:alpha val="43137"/>
                    </a:srgbClr>
                  </a:outerShdw>
                </a:effectLst>
              </a:rPr>
              <a:t> أحيانا مميت</a:t>
            </a:r>
            <a:r>
              <a:rPr lang="fr-FR" b="1" dirty="0" smtClean="0">
                <a:solidFill>
                  <a:schemeClr val="accent6">
                    <a:lumMod val="75000"/>
                  </a:schemeClr>
                </a:solidFill>
                <a:effectLst>
                  <a:outerShdw blurRad="38100" dist="38100" dir="2700000" algn="tl">
                    <a:srgbClr val="000000">
                      <a:alpha val="43137"/>
                    </a:srgbClr>
                  </a:outerShdw>
                </a:effectLst>
              </a:rPr>
              <a:t>. </a:t>
            </a:r>
          </a:p>
          <a:p>
            <a:r>
              <a:rPr lang="ar-MA" b="1" dirty="0" smtClean="0">
                <a:solidFill>
                  <a:schemeClr val="accent6">
                    <a:lumMod val="75000"/>
                  </a:schemeClr>
                </a:solidFill>
                <a:effectLst>
                  <a:outerShdw blurRad="38100" dist="38100" dir="2700000" algn="tl">
                    <a:srgbClr val="000000">
                      <a:alpha val="43137"/>
                    </a:srgbClr>
                  </a:outerShdw>
                </a:effectLst>
              </a:rPr>
              <a:t>بكمية ضعيفة:يعرقل نقل الأكسجين إلى الدماغ </a:t>
            </a:r>
            <a:r>
              <a:rPr lang="ar-MA" b="1" dirty="0" err="1" smtClean="0">
                <a:solidFill>
                  <a:schemeClr val="accent6">
                    <a:lumMod val="75000"/>
                  </a:schemeClr>
                </a:solidFill>
                <a:effectLst>
                  <a:outerShdw blurRad="38100" dist="38100" dir="2700000" algn="tl">
                    <a:srgbClr val="000000">
                      <a:alpha val="43137"/>
                    </a:srgbClr>
                  </a:outerShdw>
                </a:effectLst>
              </a:rPr>
              <a:t>و</a:t>
            </a:r>
            <a:r>
              <a:rPr lang="ar-MA" b="1" dirty="0" smtClean="0">
                <a:solidFill>
                  <a:schemeClr val="accent6">
                    <a:lumMod val="75000"/>
                  </a:schemeClr>
                </a:solidFill>
                <a:effectLst>
                  <a:outerShdw blurRad="38100" dist="38100" dir="2700000" algn="tl">
                    <a:srgbClr val="000000">
                      <a:alpha val="43137"/>
                    </a:srgbClr>
                  </a:outerShdw>
                </a:effectLst>
              </a:rPr>
              <a:t> القلب </a:t>
            </a:r>
            <a:r>
              <a:rPr lang="ar-MA" b="1" dirty="0" err="1" smtClean="0">
                <a:solidFill>
                  <a:schemeClr val="accent6">
                    <a:lumMod val="75000"/>
                  </a:schemeClr>
                </a:solidFill>
                <a:effectLst>
                  <a:outerShdw blurRad="38100" dist="38100" dir="2700000" algn="tl">
                    <a:srgbClr val="000000">
                      <a:alpha val="43137"/>
                    </a:srgbClr>
                  </a:outerShdw>
                </a:effectLst>
              </a:rPr>
              <a:t>و</a:t>
            </a:r>
            <a:r>
              <a:rPr lang="ar-MA" b="1" dirty="0" smtClean="0">
                <a:solidFill>
                  <a:schemeClr val="accent6">
                    <a:lumMod val="75000"/>
                  </a:schemeClr>
                </a:solidFill>
                <a:effectLst>
                  <a:outerShdw blurRad="38100" dist="38100" dir="2700000" algn="tl">
                    <a:srgbClr val="000000">
                      <a:alpha val="43137"/>
                    </a:srgbClr>
                  </a:outerShdw>
                </a:effectLst>
              </a:rPr>
              <a:t> العضلات..</a:t>
            </a:r>
            <a:r>
              <a:rPr lang="fr-FR" b="1" dirty="0" smtClean="0">
                <a:solidFill>
                  <a:schemeClr val="accent6">
                    <a:lumMod val="75000"/>
                  </a:schemeClr>
                </a:solidFill>
                <a:effectLst>
                  <a:outerShdw blurRad="38100" dist="38100" dir="2700000" algn="tl">
                    <a:srgbClr val="000000">
                      <a:alpha val="43137"/>
                    </a:srgbClr>
                  </a:outerShdw>
                </a:effectLst>
              </a:rPr>
              <a:t>	</a:t>
            </a:r>
            <a:r>
              <a:rPr lang="ar-MA" b="1" dirty="0" smtClean="0">
                <a:solidFill>
                  <a:schemeClr val="accent6">
                    <a:lumMod val="75000"/>
                  </a:schemeClr>
                </a:solidFill>
                <a:effectLst>
                  <a:outerShdw blurRad="38100" dist="38100" dir="2700000" algn="tl">
                    <a:srgbClr val="000000">
                      <a:alpha val="43137"/>
                    </a:srgbClr>
                  </a:outerShdw>
                </a:effectLst>
              </a:rPr>
              <a:t>أحادي أكسيد الكربون</a:t>
            </a:r>
            <a:endParaRPr lang="fr-FR" b="1" dirty="0" smtClean="0">
              <a:solidFill>
                <a:schemeClr val="accent6">
                  <a:lumMod val="75000"/>
                </a:schemeClr>
              </a:solidFill>
              <a:effectLst>
                <a:outerShdw blurRad="38100" dist="38100" dir="2700000" algn="tl">
                  <a:srgbClr val="000000">
                    <a:alpha val="43137"/>
                  </a:srgbClr>
                </a:outerShdw>
              </a:effectLst>
            </a:endParaRPr>
          </a:p>
          <a:p>
            <a:r>
              <a:rPr lang="ar-MA" b="1" dirty="0" smtClean="0">
                <a:solidFill>
                  <a:schemeClr val="accent6">
                    <a:lumMod val="75000"/>
                  </a:schemeClr>
                </a:solidFill>
                <a:effectLst>
                  <a:outerShdw blurRad="38100" dist="38100" dir="2700000" algn="tl">
                    <a:srgbClr val="000000">
                      <a:alpha val="43137"/>
                    </a:srgbClr>
                  </a:outerShdw>
                </a:effectLst>
              </a:rPr>
              <a:t>تسبب اضطرابات في الجهاز التنفسي </a:t>
            </a:r>
            <a:r>
              <a:rPr lang="ar-MA" b="1" dirty="0" err="1" smtClean="0">
                <a:solidFill>
                  <a:schemeClr val="accent6">
                    <a:lumMod val="75000"/>
                  </a:schemeClr>
                </a:solidFill>
                <a:effectLst>
                  <a:outerShdw blurRad="38100" dist="38100" dir="2700000" algn="tl">
                    <a:srgbClr val="000000">
                      <a:alpha val="43137"/>
                    </a:srgbClr>
                  </a:outerShdw>
                </a:effectLst>
              </a:rPr>
              <a:t>و</a:t>
            </a:r>
            <a:r>
              <a:rPr lang="ar-MA" b="1" dirty="0" smtClean="0">
                <a:solidFill>
                  <a:schemeClr val="accent6">
                    <a:lumMod val="75000"/>
                  </a:schemeClr>
                </a:solidFill>
                <a:effectLst>
                  <a:outerShdw blurRad="38100" dist="38100" dir="2700000" algn="tl">
                    <a:srgbClr val="000000">
                      <a:alpha val="43137"/>
                    </a:srgbClr>
                  </a:outerShdw>
                </a:effectLst>
              </a:rPr>
              <a:t> أزمات الربو</a:t>
            </a:r>
            <a:r>
              <a:rPr lang="fr-FR" b="1" dirty="0" smtClean="0">
                <a:solidFill>
                  <a:schemeClr val="accent6">
                    <a:lumMod val="75000"/>
                  </a:schemeClr>
                </a:solidFill>
                <a:effectLst>
                  <a:outerShdw blurRad="38100" dist="38100" dir="2700000" algn="tl">
                    <a:srgbClr val="000000">
                      <a:alpha val="43137"/>
                    </a:srgbClr>
                  </a:outerShdw>
                </a:effectLst>
              </a:rPr>
              <a:t>	</a:t>
            </a:r>
            <a:r>
              <a:rPr lang="ar-MA" b="1" dirty="0" err="1" smtClean="0">
                <a:solidFill>
                  <a:schemeClr val="accent6">
                    <a:lumMod val="75000"/>
                  </a:schemeClr>
                </a:solidFill>
                <a:effectLst>
                  <a:outerShdw blurRad="38100" dist="38100" dir="2700000" algn="tl">
                    <a:srgbClr val="000000">
                      <a:alpha val="43137"/>
                    </a:srgbClr>
                  </a:outerShdw>
                </a:effectLst>
              </a:rPr>
              <a:t>اوكسيدات</a:t>
            </a:r>
            <a:r>
              <a:rPr lang="ar-MA" b="1" dirty="0" smtClean="0">
                <a:solidFill>
                  <a:schemeClr val="accent6">
                    <a:lumMod val="75000"/>
                  </a:schemeClr>
                </a:solidFill>
                <a:effectLst>
                  <a:outerShdw blurRad="38100" dist="38100" dir="2700000" algn="tl">
                    <a:srgbClr val="000000">
                      <a:alpha val="43137"/>
                    </a:srgbClr>
                  </a:outerShdw>
                </a:effectLst>
              </a:rPr>
              <a:t> </a:t>
            </a:r>
            <a:r>
              <a:rPr lang="ar-MA" b="1" dirty="0" err="1" smtClean="0">
                <a:solidFill>
                  <a:schemeClr val="accent6">
                    <a:lumMod val="75000"/>
                  </a:schemeClr>
                </a:solidFill>
                <a:effectLst>
                  <a:outerShdw blurRad="38100" dist="38100" dir="2700000" algn="tl">
                    <a:srgbClr val="000000">
                      <a:alpha val="43137"/>
                    </a:srgbClr>
                  </a:outerShdw>
                </a:effectLst>
              </a:rPr>
              <a:t>الازوت</a:t>
            </a:r>
            <a:endParaRPr lang="fr-FR" b="1" dirty="0" smtClean="0">
              <a:solidFill>
                <a:schemeClr val="accent6">
                  <a:lumMod val="75000"/>
                </a:schemeClr>
              </a:solidFill>
              <a:effectLst>
                <a:outerShdw blurRad="38100" dist="38100" dir="2700000" algn="tl">
                  <a:srgbClr val="000000">
                    <a:alpha val="43137"/>
                  </a:srgbClr>
                </a:outerShdw>
              </a:effectLst>
            </a:endParaRPr>
          </a:p>
          <a:p>
            <a:r>
              <a:rPr lang="ar-MA" b="1" dirty="0" smtClean="0">
                <a:solidFill>
                  <a:schemeClr val="accent6">
                    <a:lumMod val="75000"/>
                  </a:schemeClr>
                </a:solidFill>
                <a:effectLst>
                  <a:outerShdw blurRad="38100" dist="38100" dir="2700000" algn="tl">
                    <a:srgbClr val="000000">
                      <a:alpha val="43137"/>
                    </a:srgbClr>
                  </a:outerShdw>
                </a:effectLst>
              </a:rPr>
              <a:t>اضطرابات في الجهاز التنفسي </a:t>
            </a:r>
            <a:r>
              <a:rPr lang="ar-MA" b="1" dirty="0" err="1" smtClean="0">
                <a:solidFill>
                  <a:schemeClr val="accent6">
                    <a:lumMod val="75000"/>
                  </a:schemeClr>
                </a:solidFill>
                <a:effectLst>
                  <a:outerShdw blurRad="38100" dist="38100" dir="2700000" algn="tl">
                    <a:srgbClr val="000000">
                      <a:alpha val="43137"/>
                    </a:srgbClr>
                  </a:outerShdw>
                </a:effectLst>
              </a:rPr>
              <a:t>و</a:t>
            </a:r>
            <a:r>
              <a:rPr lang="ar-MA" b="1" dirty="0" smtClean="0">
                <a:solidFill>
                  <a:schemeClr val="accent6">
                    <a:lumMod val="75000"/>
                  </a:schemeClr>
                </a:solidFill>
                <a:effectLst>
                  <a:outerShdw blurRad="38100" dist="38100" dir="2700000" algn="tl">
                    <a:srgbClr val="000000">
                      <a:alpha val="43137"/>
                    </a:srgbClr>
                  </a:outerShdw>
                </a:effectLst>
              </a:rPr>
              <a:t> القلبي </a:t>
            </a:r>
            <a:r>
              <a:rPr lang="ar-MA" b="1" dirty="0" err="1" smtClean="0">
                <a:solidFill>
                  <a:schemeClr val="accent6">
                    <a:lumMod val="75000"/>
                  </a:schemeClr>
                </a:solidFill>
                <a:effectLst>
                  <a:outerShdw blurRad="38100" dist="38100" dir="2700000" algn="tl">
                    <a:srgbClr val="000000">
                      <a:alpha val="43137"/>
                    </a:srgbClr>
                  </a:outerShdw>
                </a:effectLst>
              </a:rPr>
              <a:t>و</a:t>
            </a:r>
            <a:r>
              <a:rPr lang="ar-MA" b="1" dirty="0" smtClean="0">
                <a:solidFill>
                  <a:schemeClr val="accent6">
                    <a:lumMod val="75000"/>
                  </a:schemeClr>
                </a:solidFill>
                <a:effectLst>
                  <a:outerShdw blurRad="38100" dist="38100" dir="2700000" algn="tl">
                    <a:srgbClr val="000000">
                      <a:alpha val="43137"/>
                    </a:srgbClr>
                  </a:outerShdw>
                </a:effectLst>
              </a:rPr>
              <a:t> أزمات الربو</a:t>
            </a:r>
            <a:r>
              <a:rPr lang="fr-FR" b="1" dirty="0" smtClean="0">
                <a:solidFill>
                  <a:schemeClr val="accent6">
                    <a:lumMod val="75000"/>
                  </a:schemeClr>
                </a:solidFill>
                <a:effectLst>
                  <a:outerShdw blurRad="38100" dist="38100" dir="2700000" algn="tl">
                    <a:srgbClr val="000000">
                      <a:alpha val="43137"/>
                    </a:srgbClr>
                  </a:outerShdw>
                </a:effectLst>
              </a:rPr>
              <a:t>	</a:t>
            </a:r>
            <a:r>
              <a:rPr lang="ar-MA" b="1" dirty="0" err="1" smtClean="0">
                <a:solidFill>
                  <a:schemeClr val="accent6">
                    <a:lumMod val="75000"/>
                  </a:schemeClr>
                </a:solidFill>
                <a:effectLst>
                  <a:outerShdw blurRad="38100" dist="38100" dir="2700000" algn="tl">
                    <a:srgbClr val="000000">
                      <a:alpha val="43137"/>
                    </a:srgbClr>
                  </a:outerShdw>
                </a:effectLst>
              </a:rPr>
              <a:t>اوكسيدات</a:t>
            </a:r>
            <a:r>
              <a:rPr lang="ar-MA" b="1" dirty="0" smtClean="0">
                <a:solidFill>
                  <a:schemeClr val="accent6">
                    <a:lumMod val="75000"/>
                  </a:schemeClr>
                </a:solidFill>
                <a:effectLst>
                  <a:outerShdw blurRad="38100" dist="38100" dir="2700000" algn="tl">
                    <a:srgbClr val="000000">
                      <a:alpha val="43137"/>
                    </a:srgbClr>
                  </a:outerShdw>
                </a:effectLst>
              </a:rPr>
              <a:t> الكبريت</a:t>
            </a:r>
            <a:endParaRPr lang="fr-FR" b="1" dirty="0" smtClean="0">
              <a:solidFill>
                <a:schemeClr val="accent6">
                  <a:lumMod val="75000"/>
                </a:schemeClr>
              </a:solidFill>
              <a:effectLst>
                <a:outerShdw blurRad="38100" dist="38100" dir="2700000" algn="tl">
                  <a:srgbClr val="000000">
                    <a:alpha val="43137"/>
                  </a:srgbClr>
                </a:outerShdw>
              </a:effectLst>
            </a:endParaRPr>
          </a:p>
          <a:p>
            <a:r>
              <a:rPr lang="ar-MA" b="1" dirty="0" smtClean="0">
                <a:solidFill>
                  <a:schemeClr val="accent6">
                    <a:lumMod val="75000"/>
                  </a:schemeClr>
                </a:solidFill>
                <a:effectLst>
                  <a:outerShdw blurRad="38100" dist="38100" dir="2700000" algn="tl">
                    <a:srgbClr val="000000">
                      <a:alpha val="43137"/>
                    </a:srgbClr>
                  </a:outerShdw>
                </a:effectLst>
              </a:rPr>
              <a:t>تؤثر على الجهاز المناعي </a:t>
            </a:r>
            <a:r>
              <a:rPr lang="ar-MA" b="1" dirty="0" err="1" smtClean="0">
                <a:solidFill>
                  <a:schemeClr val="accent6">
                    <a:lumMod val="75000"/>
                  </a:schemeClr>
                </a:solidFill>
                <a:effectLst>
                  <a:outerShdw blurRad="38100" dist="38100" dir="2700000" algn="tl">
                    <a:srgbClr val="000000">
                      <a:alpha val="43137"/>
                    </a:srgbClr>
                  </a:outerShdw>
                </a:effectLst>
              </a:rPr>
              <a:t>و</a:t>
            </a:r>
            <a:r>
              <a:rPr lang="ar-MA" b="1" dirty="0" smtClean="0">
                <a:solidFill>
                  <a:schemeClr val="accent6">
                    <a:lumMod val="75000"/>
                  </a:schemeClr>
                </a:solidFill>
                <a:effectLst>
                  <a:outerShdw blurRad="38100" dist="38100" dir="2700000" algn="tl">
                    <a:srgbClr val="000000">
                      <a:alpha val="43137"/>
                    </a:srgbClr>
                  </a:outerShdw>
                </a:effectLst>
              </a:rPr>
              <a:t> العصبي </a:t>
            </a:r>
            <a:r>
              <a:rPr lang="ar-MA" b="1" dirty="0" err="1" smtClean="0">
                <a:solidFill>
                  <a:schemeClr val="accent6">
                    <a:lumMod val="75000"/>
                  </a:schemeClr>
                </a:solidFill>
                <a:effectLst>
                  <a:outerShdw blurRad="38100" dist="38100" dir="2700000" algn="tl">
                    <a:srgbClr val="000000">
                      <a:alpha val="43137"/>
                    </a:srgbClr>
                  </a:outerShdw>
                </a:effectLst>
              </a:rPr>
              <a:t>و</a:t>
            </a:r>
            <a:r>
              <a:rPr lang="ar-MA" b="1" dirty="0" smtClean="0">
                <a:solidFill>
                  <a:schemeClr val="accent6">
                    <a:lumMod val="75000"/>
                  </a:schemeClr>
                </a:solidFill>
                <a:effectLst>
                  <a:outerShdw blurRad="38100" dist="38100" dir="2700000" algn="tl">
                    <a:srgbClr val="000000">
                      <a:alpha val="43137"/>
                    </a:srgbClr>
                  </a:outerShdw>
                </a:effectLst>
              </a:rPr>
              <a:t> الهرموني، تسبب السرطان</a:t>
            </a:r>
            <a:r>
              <a:rPr lang="fr-FR" b="1" dirty="0" smtClean="0">
                <a:solidFill>
                  <a:schemeClr val="accent6">
                    <a:lumMod val="75000"/>
                  </a:schemeClr>
                </a:solidFill>
                <a:effectLst>
                  <a:outerShdw blurRad="38100" dist="38100" dir="2700000" algn="tl">
                    <a:srgbClr val="000000">
                      <a:alpha val="43137"/>
                    </a:srgbClr>
                  </a:outerShdw>
                </a:effectLst>
              </a:rPr>
              <a:t>	</a:t>
            </a:r>
            <a:r>
              <a:rPr lang="ar-MA" b="1" dirty="0" err="1" smtClean="0">
                <a:solidFill>
                  <a:schemeClr val="accent6">
                    <a:lumMod val="75000"/>
                  </a:schemeClr>
                </a:solidFill>
                <a:effectLst>
                  <a:outerShdw blurRad="38100" dist="38100" dir="2700000" algn="tl">
                    <a:srgbClr val="000000">
                      <a:alpha val="43137"/>
                    </a:srgbClr>
                  </a:outerShdw>
                </a:effectLst>
              </a:rPr>
              <a:t>الديوكسين</a:t>
            </a:r>
            <a:endParaRPr lang="fr-FR" b="1" dirty="0" smtClean="0">
              <a:solidFill>
                <a:schemeClr val="accent6">
                  <a:lumMod val="75000"/>
                </a:schemeClr>
              </a:solidFill>
              <a:effectLst>
                <a:outerShdw blurRad="38100" dist="38100" dir="2700000" algn="tl">
                  <a:srgbClr val="000000">
                    <a:alpha val="43137"/>
                  </a:srgbClr>
                </a:outerShdw>
              </a:effectLst>
            </a:endParaRPr>
          </a:p>
          <a:p>
            <a:r>
              <a:rPr lang="ar-MA" b="1" dirty="0" smtClean="0">
                <a:solidFill>
                  <a:schemeClr val="accent6">
                    <a:lumMod val="75000"/>
                  </a:schemeClr>
                </a:solidFill>
                <a:effectLst>
                  <a:outerShdw blurRad="38100" dist="38100" dir="2700000" algn="tl">
                    <a:srgbClr val="000000">
                      <a:alpha val="43137"/>
                    </a:srgbClr>
                  </a:outerShdw>
                </a:effectLst>
              </a:rPr>
              <a:t>اضطرابات تنفسية</a:t>
            </a:r>
            <a:r>
              <a:rPr lang="fr-FR" b="1" dirty="0" smtClean="0">
                <a:solidFill>
                  <a:schemeClr val="accent6">
                    <a:lumMod val="75000"/>
                  </a:schemeClr>
                </a:solidFill>
                <a:effectLst>
                  <a:outerShdw blurRad="38100" dist="38100" dir="2700000" algn="tl">
                    <a:srgbClr val="000000">
                      <a:alpha val="43137"/>
                    </a:srgbClr>
                  </a:outerShdw>
                </a:effectLst>
              </a:rPr>
              <a:t>	</a:t>
            </a:r>
            <a:r>
              <a:rPr lang="ar-MA" b="1" dirty="0" err="1" smtClean="0">
                <a:solidFill>
                  <a:schemeClr val="accent6">
                    <a:lumMod val="75000"/>
                  </a:schemeClr>
                </a:solidFill>
                <a:effectLst>
                  <a:outerShdw blurRad="38100" dist="38100" dir="2700000" algn="tl">
                    <a:srgbClr val="000000">
                      <a:alpha val="43137"/>
                    </a:srgbClr>
                  </a:outerShdw>
                </a:effectLst>
              </a:rPr>
              <a:t>الألدهيد</a:t>
            </a:r>
            <a:r>
              <a:rPr lang="fr-FR" b="1" dirty="0" smtClean="0">
                <a:solidFill>
                  <a:schemeClr val="accent6">
                    <a:lumMod val="75000"/>
                  </a:schemeClr>
                </a:solidFill>
                <a:effectLst>
                  <a:outerShdw blurRad="38100" dist="38100" dir="2700000" algn="tl">
                    <a:srgbClr val="000000">
                      <a:alpha val="43137"/>
                    </a:srgbClr>
                  </a:outerShdw>
                </a:effectLst>
              </a:rPr>
              <a:t>	</a:t>
            </a:r>
            <a:r>
              <a:rPr lang="ar-MA" b="1" dirty="0" smtClean="0">
                <a:solidFill>
                  <a:schemeClr val="accent6">
                    <a:lumMod val="75000"/>
                  </a:schemeClr>
                </a:solidFill>
                <a:effectLst>
                  <a:outerShdw blurRad="38100" dist="38100" dir="2700000" algn="tl">
                    <a:srgbClr val="000000">
                      <a:alpha val="43137"/>
                    </a:srgbClr>
                  </a:outerShdw>
                </a:effectLst>
              </a:rPr>
              <a:t>مواد عضوية طيارة</a:t>
            </a:r>
            <a:endParaRPr lang="fr-FR" b="1" dirty="0" smtClean="0">
              <a:solidFill>
                <a:schemeClr val="accent6">
                  <a:lumMod val="75000"/>
                </a:schemeClr>
              </a:solidFill>
              <a:effectLst>
                <a:outerShdw blurRad="38100" dist="38100" dir="2700000" algn="tl">
                  <a:srgbClr val="000000">
                    <a:alpha val="43137"/>
                  </a:srgbClr>
                </a:outerShdw>
              </a:effectLst>
            </a:endParaRPr>
          </a:p>
          <a:p>
            <a:r>
              <a:rPr lang="ar-MA" b="1" dirty="0" smtClean="0">
                <a:solidFill>
                  <a:schemeClr val="accent6">
                    <a:lumMod val="75000"/>
                  </a:schemeClr>
                </a:solidFill>
                <a:effectLst>
                  <a:outerShdw blurRad="38100" dist="38100" dir="2700000" algn="tl">
                    <a:srgbClr val="000000">
                      <a:alpha val="43137"/>
                    </a:srgbClr>
                  </a:outerShdw>
                </a:effectLst>
              </a:rPr>
              <a:t>تسبب السرطان</a:t>
            </a:r>
            <a:r>
              <a:rPr lang="fr-FR" b="1" dirty="0" smtClean="0">
                <a:solidFill>
                  <a:schemeClr val="accent6">
                    <a:lumMod val="75000"/>
                  </a:schemeClr>
                </a:solidFill>
                <a:effectLst>
                  <a:outerShdw blurRad="38100" dist="38100" dir="2700000" algn="tl">
                    <a:srgbClr val="000000">
                      <a:alpha val="43137"/>
                    </a:srgbClr>
                  </a:outerShdw>
                </a:effectLst>
              </a:rPr>
              <a:t>	</a:t>
            </a:r>
            <a:r>
              <a:rPr lang="ar-MA" b="1" dirty="0" err="1" smtClean="0">
                <a:solidFill>
                  <a:schemeClr val="accent6">
                    <a:lumMod val="75000"/>
                  </a:schemeClr>
                </a:solidFill>
                <a:effectLst>
                  <a:outerShdw blurRad="38100" dist="38100" dir="2700000" algn="tl">
                    <a:srgbClr val="000000">
                      <a:alpha val="43137"/>
                    </a:srgbClr>
                  </a:outerShdw>
                </a:effectLst>
              </a:rPr>
              <a:t>البنزن</a:t>
            </a:r>
            <a:r>
              <a:rPr lang="fr-FR" b="1" dirty="0" smtClean="0">
                <a:solidFill>
                  <a:schemeClr val="accent6">
                    <a:lumMod val="75000"/>
                  </a:schemeClr>
                </a:solidFill>
                <a:effectLst>
                  <a:outerShdw blurRad="38100" dist="38100" dir="2700000" algn="tl">
                    <a:srgbClr val="000000">
                      <a:alpha val="43137"/>
                    </a:srgbClr>
                  </a:outerShdw>
                </a:effectLst>
              </a:rPr>
              <a:t>	</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9" presetClass="entr" presetSubtype="0" accel="10000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7"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8"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9"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9" presetClass="entr" presetSubtype="0" accel="10000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p:cTn id="24"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5"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6"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7"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9" presetClass="entr" presetSubtype="0" accel="10000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 calcmode="lin" valueType="num">
                                      <p:cBhvr>
                                        <p:cTn id="32"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3"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4"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5"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39" presetClass="entr" presetSubtype="0" accel="10000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p:cTn id="40"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1"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2"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3"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39" presetClass="entr" presetSubtype="0" accel="100000" fill="hold" grpId="0"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 calcmode="lin" valueType="num">
                                      <p:cBhvr>
                                        <p:cTn id="48"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9"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0"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51"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39" presetClass="entr" presetSubtype="0" accel="100000" fill="hold" grpId="0" nodeType="clickEffect">
                                  <p:stCondLst>
                                    <p:cond delay="0"/>
                                  </p:stCondLst>
                                  <p:childTnLst>
                                    <p:set>
                                      <p:cBhvr>
                                        <p:cTn id="55" dur="1" fill="hold">
                                          <p:stCondLst>
                                            <p:cond delay="0"/>
                                          </p:stCondLst>
                                        </p:cTn>
                                        <p:tgtEl>
                                          <p:spTgt spid="3">
                                            <p:txEl>
                                              <p:pRg st="5" end="5"/>
                                            </p:txEl>
                                          </p:spTgt>
                                        </p:tgtEl>
                                        <p:attrNameLst>
                                          <p:attrName>style.visibility</p:attrName>
                                        </p:attrNameLst>
                                      </p:cBhvr>
                                      <p:to>
                                        <p:strVal val="visible"/>
                                      </p:to>
                                    </p:set>
                                    <p:anim calcmode="lin" valueType="num">
                                      <p:cBhvr>
                                        <p:cTn id="56"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7"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8"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9"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39" presetClass="entr" presetSubtype="0" accel="100000" fill="hold" grpId="0" nodeType="clickEffect">
                                  <p:stCondLst>
                                    <p:cond delay="0"/>
                                  </p:stCondLst>
                                  <p:childTnLst>
                                    <p:set>
                                      <p:cBhvr>
                                        <p:cTn id="63" dur="1" fill="hold">
                                          <p:stCondLst>
                                            <p:cond delay="0"/>
                                          </p:stCondLst>
                                        </p:cTn>
                                        <p:tgtEl>
                                          <p:spTgt spid="3">
                                            <p:txEl>
                                              <p:pRg st="6" end="6"/>
                                            </p:txEl>
                                          </p:spTgt>
                                        </p:tgtEl>
                                        <p:attrNameLst>
                                          <p:attrName>style.visibility</p:attrName>
                                        </p:attrNameLst>
                                      </p:cBhvr>
                                      <p:to>
                                        <p:strVal val="visible"/>
                                      </p:to>
                                    </p:set>
                                    <p:anim calcmode="lin" valueType="num">
                                      <p:cBhvr>
                                        <p:cTn id="64"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5"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6"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7"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39" presetClass="entr" presetSubtype="0" accel="100000" fill="hold" grpId="0" nodeType="clickEffect">
                                  <p:stCondLst>
                                    <p:cond delay="0"/>
                                  </p:stCondLst>
                                  <p:childTnLst>
                                    <p:set>
                                      <p:cBhvr>
                                        <p:cTn id="71" dur="1" fill="hold">
                                          <p:stCondLst>
                                            <p:cond delay="0"/>
                                          </p:stCondLst>
                                        </p:cTn>
                                        <p:tgtEl>
                                          <p:spTgt spid="3">
                                            <p:txEl>
                                              <p:pRg st="7" end="7"/>
                                            </p:txEl>
                                          </p:spTgt>
                                        </p:tgtEl>
                                        <p:attrNameLst>
                                          <p:attrName>style.visibility</p:attrName>
                                        </p:attrNameLst>
                                      </p:cBhvr>
                                      <p:to>
                                        <p:strVal val="visible"/>
                                      </p:to>
                                    </p:set>
                                    <p:anim calcmode="lin" valueType="num">
                                      <p:cBhvr>
                                        <p:cTn id="72" dur="500" fill="hold"/>
                                        <p:tgtEl>
                                          <p:spTgt spid="3">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3" dur="500" fill="hold"/>
                                        <p:tgtEl>
                                          <p:spTgt spid="3">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4" dur="500" fill="hold"/>
                                        <p:tgtEl>
                                          <p:spTgt spid="3">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75"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39" presetClass="entr" presetSubtype="0" accel="100000" fill="hold" grpId="0" nodeType="clickEffect">
                                  <p:stCondLst>
                                    <p:cond delay="0"/>
                                  </p:stCondLst>
                                  <p:childTnLst>
                                    <p:set>
                                      <p:cBhvr>
                                        <p:cTn id="79" dur="1" fill="hold">
                                          <p:stCondLst>
                                            <p:cond delay="0"/>
                                          </p:stCondLst>
                                        </p:cTn>
                                        <p:tgtEl>
                                          <p:spTgt spid="3">
                                            <p:txEl>
                                              <p:pRg st="8" end="8"/>
                                            </p:txEl>
                                          </p:spTgt>
                                        </p:tgtEl>
                                        <p:attrNameLst>
                                          <p:attrName>style.visibility</p:attrName>
                                        </p:attrNameLst>
                                      </p:cBhvr>
                                      <p:to>
                                        <p:strVal val="visible"/>
                                      </p:to>
                                    </p:set>
                                    <p:anim calcmode="lin" valueType="num">
                                      <p:cBhvr>
                                        <p:cTn id="80" dur="500" fill="hold"/>
                                        <p:tgtEl>
                                          <p:spTgt spid="3">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1" dur="500" fill="hold"/>
                                        <p:tgtEl>
                                          <p:spTgt spid="3">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2" dur="500" fill="hold"/>
                                        <p:tgtEl>
                                          <p:spTgt spid="3">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83"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39" presetClass="entr" presetSubtype="0" accel="100000" fill="hold" grpId="0" nodeType="clickEffect">
                                  <p:stCondLst>
                                    <p:cond delay="0"/>
                                  </p:stCondLst>
                                  <p:childTnLst>
                                    <p:set>
                                      <p:cBhvr>
                                        <p:cTn id="87" dur="1" fill="hold">
                                          <p:stCondLst>
                                            <p:cond delay="0"/>
                                          </p:stCondLst>
                                        </p:cTn>
                                        <p:tgtEl>
                                          <p:spTgt spid="3">
                                            <p:txEl>
                                              <p:pRg st="9" end="9"/>
                                            </p:txEl>
                                          </p:spTgt>
                                        </p:tgtEl>
                                        <p:attrNameLst>
                                          <p:attrName>style.visibility</p:attrName>
                                        </p:attrNameLst>
                                      </p:cBhvr>
                                      <p:to>
                                        <p:strVal val="visible"/>
                                      </p:to>
                                    </p:set>
                                    <p:anim calcmode="lin" valueType="num">
                                      <p:cBhvr>
                                        <p:cTn id="88" dur="500" fill="hold"/>
                                        <p:tgtEl>
                                          <p:spTgt spid="3">
                                            <p:txEl>
                                              <p:pRg st="9" end="9"/>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9" dur="500" fill="hold"/>
                                        <p:tgtEl>
                                          <p:spTgt spid="3">
                                            <p:txEl>
                                              <p:pRg st="9" end="9"/>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0" dur="500" fill="hold"/>
                                        <p:tgtEl>
                                          <p:spTgt spid="3">
                                            <p:txEl>
                                              <p:pRg st="9" end="9"/>
                                            </p:txEl>
                                          </p:spTgt>
                                        </p:tgtEl>
                                        <p:attrNameLst>
                                          <p:attrName>ppt_x</p:attrName>
                                        </p:attrNameLst>
                                      </p:cBhvr>
                                      <p:tavLst>
                                        <p:tav tm="0">
                                          <p:val>
                                            <p:strVal val="#ppt_x-.3"/>
                                          </p:val>
                                        </p:tav>
                                        <p:tav tm="50000">
                                          <p:val>
                                            <p:strVal val="#ppt_x"/>
                                          </p:val>
                                        </p:tav>
                                        <p:tav tm="100000">
                                          <p:val>
                                            <p:strVal val="#ppt_x"/>
                                          </p:val>
                                        </p:tav>
                                      </p:tavLst>
                                    </p:anim>
                                    <p:anim calcmode="lin" valueType="num">
                                      <p:cBhvr>
                                        <p:cTn id="91"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2 </a:t>
            </a:r>
            <a:r>
              <a:rPr lang="ar-MA" dirty="0" smtClean="0"/>
              <a:t>ـ 3 </a:t>
            </a:r>
            <a:r>
              <a:rPr lang="ar-MA" dirty="0" err="1" smtClean="0"/>
              <a:t>ـ</a:t>
            </a:r>
            <a:r>
              <a:rPr lang="ar-MA" dirty="0" smtClean="0"/>
              <a:t> التأثير على الاقتصاد</a:t>
            </a:r>
            <a:r>
              <a:rPr lang="fr-FR" dirty="0" smtClean="0"/>
              <a:t>:</a:t>
            </a:r>
            <a:endParaRPr lang="fr-FR" dirty="0"/>
          </a:p>
        </p:txBody>
      </p:sp>
      <p:sp>
        <p:nvSpPr>
          <p:cNvPr id="3" name="Espace réservé du contenu 2"/>
          <p:cNvSpPr>
            <a:spLocks noGrp="1"/>
          </p:cNvSpPr>
          <p:nvPr>
            <p:ph idx="1"/>
          </p:nvPr>
        </p:nvSpPr>
        <p:spPr/>
        <p:txBody>
          <a:bodyPr/>
          <a:lstStyle/>
          <a:p>
            <a:endParaRPr lang="fr-FR" b="1" i="1" dirty="0" smtClean="0">
              <a:solidFill>
                <a:schemeClr val="accent6">
                  <a:lumMod val="75000"/>
                </a:schemeClr>
              </a:solidFill>
              <a:effectLst>
                <a:outerShdw blurRad="38100" dist="38100" dir="2700000" algn="tl">
                  <a:srgbClr val="000000">
                    <a:alpha val="43137"/>
                  </a:srgbClr>
                </a:outerShdw>
              </a:effectLst>
            </a:endParaRPr>
          </a:p>
          <a:p>
            <a:r>
              <a:rPr lang="ar-MA" b="1" i="1" dirty="0" smtClean="0">
                <a:solidFill>
                  <a:schemeClr val="accent6">
                    <a:lumMod val="75000"/>
                  </a:schemeClr>
                </a:solidFill>
                <a:effectLst>
                  <a:outerShdw blurRad="38100" dist="38100" dir="2700000" algn="tl">
                    <a:srgbClr val="000000">
                      <a:alpha val="43137"/>
                    </a:srgbClr>
                  </a:outerShdw>
                </a:effectLst>
              </a:rPr>
              <a:t>يكلف تدبير النفايات المنزلية ،</a:t>
            </a:r>
            <a:r>
              <a:rPr lang="ar-MA" b="1" i="1" dirty="0" err="1" smtClean="0">
                <a:solidFill>
                  <a:schemeClr val="accent6">
                    <a:lumMod val="75000"/>
                  </a:schemeClr>
                </a:solidFill>
                <a:effectLst>
                  <a:outerShdw blurRad="38100" dist="38100" dir="2700000" algn="tl">
                    <a:srgbClr val="000000">
                      <a:alpha val="43137"/>
                    </a:srgbClr>
                  </a:outerShdw>
                </a:effectLst>
              </a:rPr>
              <a:t>اعتمادات</a:t>
            </a:r>
            <a:r>
              <a:rPr lang="ar-MA" b="1" i="1" dirty="0" smtClean="0">
                <a:solidFill>
                  <a:schemeClr val="accent6">
                    <a:lumMod val="75000"/>
                  </a:schemeClr>
                </a:solidFill>
                <a:effectLst>
                  <a:outerShdw blurRad="38100" dist="38100" dir="2700000" algn="tl">
                    <a:srgbClr val="000000">
                      <a:alpha val="43137"/>
                    </a:srgbClr>
                  </a:outerShdw>
                </a:effectLst>
              </a:rPr>
              <a:t> مالية مهمة بالمقابل تحتوي هذه النفايات على عدة مواد يمكن إعادة استعمالها كمواد أولية في عدة صناعات (البلاستيكية، المعدنية، الورقية) أو لإنتاج أسمدة عضوية بدل استعمال الأسمدة الكيماوية أو لإنتاج الطاقة الكهربائية عن طريق </a:t>
            </a:r>
            <a:r>
              <a:rPr lang="ar-MA" b="1" i="1" dirty="0" err="1" smtClean="0">
                <a:solidFill>
                  <a:schemeClr val="accent6">
                    <a:lumMod val="75000"/>
                  </a:schemeClr>
                </a:solidFill>
                <a:effectLst>
                  <a:outerShdw blurRad="38100" dist="38100" dir="2700000" algn="tl">
                    <a:srgbClr val="000000">
                      <a:alpha val="43137"/>
                    </a:srgbClr>
                  </a:outerShdw>
                </a:effectLst>
              </a:rPr>
              <a:t>الترمي</a:t>
            </a:r>
            <a:endParaRPr lang="fr-FR" b="1" i="1" dirty="0">
              <a:solidFill>
                <a:schemeClr val="accent6">
                  <a:lumMod val="75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4"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from="(-#ppt_w/2)" to="(#ppt_x)" calcmode="lin" valueType="num">
                                      <p:cBhvr>
                                        <p:cTn id="14" dur="600" fill="hold">
                                          <p:stCondLst>
                                            <p:cond delay="0"/>
                                          </p:stCondLst>
                                        </p:cTn>
                                        <p:tgtEl>
                                          <p:spTgt spid="3">
                                            <p:txEl>
                                              <p:pRg st="1" end="1"/>
                                            </p:txEl>
                                          </p:spTgt>
                                        </p:tgtEl>
                                        <p:attrNameLst>
                                          <p:attrName>ppt_x</p:attrName>
                                        </p:attrNameLst>
                                      </p:cBhvr>
                                    </p:anim>
                                    <p:anim from="0" to="-1.0" calcmode="lin" valueType="num">
                                      <p:cBhvr>
                                        <p:cTn id="15" dur="200" decel="50000" autoRev="1" fill="hold">
                                          <p:stCondLst>
                                            <p:cond delay="600"/>
                                          </p:stCondLst>
                                        </p:cTn>
                                        <p:tgtEl>
                                          <p:spTgt spid="3">
                                            <p:txEl>
                                              <p:pRg st="1" end="1"/>
                                            </p:txEl>
                                          </p:spTgt>
                                        </p:tgtEl>
                                        <p:attrNameLst>
                                          <p:attrName>xshear</p:attrName>
                                        </p:attrNameLst>
                                      </p:cBhvr>
                                    </p:anim>
                                    <p:animScale>
                                      <p:cBhvr>
                                        <p:cTn id="16" dur="200" decel="100000" autoRev="1" fill="hold">
                                          <p:stCondLst>
                                            <p:cond delay="600"/>
                                          </p:stCondLst>
                                        </p:cTn>
                                        <p:tgtEl>
                                          <p:spTgt spid="3">
                                            <p:txEl>
                                              <p:pRg st="1" end="1"/>
                                            </p:txEl>
                                          </p:spTgt>
                                        </p:tgtEl>
                                      </p:cBhvr>
                                      <p:from x="100000" y="100000"/>
                                      <p:to x="80000" y="100000"/>
                                    </p:animScale>
                                    <p:anim by="(#ppt_h/3+#ppt_w*0.1)" calcmode="lin" valueType="num">
                                      <p:cBhvr additive="sum">
                                        <p:cTn id="17" dur="200" decel="100000" autoRev="1" fill="hold">
                                          <p:stCondLst>
                                            <p:cond delay="600"/>
                                          </p:stCondLst>
                                        </p:cTn>
                                        <p:tgtEl>
                                          <p:spTgt spid="3">
                                            <p:txEl>
                                              <p:pRg st="1" end="1"/>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SA" sz="4000" u="sng" dirty="0" smtClean="0">
                <a:solidFill>
                  <a:schemeClr val="accent2"/>
                </a:solidFill>
              </a:rPr>
              <a:t>تعريف </a:t>
            </a:r>
            <a:r>
              <a:rPr lang="ar-MA" sz="4000" u="sng" dirty="0" smtClean="0">
                <a:solidFill>
                  <a:schemeClr val="accent2"/>
                </a:solidFill>
              </a:rPr>
              <a:t>النفايات </a:t>
            </a:r>
            <a:r>
              <a:rPr lang="ar-MA" sz="4000" u="sng" dirty="0" smtClean="0">
                <a:solidFill>
                  <a:schemeClr val="accent2"/>
                </a:solidFill>
              </a:rPr>
              <a:t>المنزلية</a:t>
            </a:r>
            <a:r>
              <a:rPr lang="fr-FR" sz="4000" u="sng" dirty="0" smtClean="0">
                <a:solidFill>
                  <a:schemeClr val="accent2"/>
                </a:solidFill>
              </a:rPr>
              <a:t>    </a:t>
            </a:r>
            <a:endParaRPr lang="fr-FR" dirty="0"/>
          </a:p>
        </p:txBody>
      </p:sp>
      <p:sp>
        <p:nvSpPr>
          <p:cNvPr id="3" name="Espace réservé du contenu 2"/>
          <p:cNvSpPr>
            <a:spLocks noGrp="1"/>
          </p:cNvSpPr>
          <p:nvPr>
            <p:ph idx="1"/>
          </p:nvPr>
        </p:nvSpPr>
        <p:spPr/>
        <p:txBody>
          <a:bodyPr>
            <a:normAutofit/>
          </a:bodyPr>
          <a:lstStyle/>
          <a:p>
            <a:r>
              <a:rPr lang="ar-SA" sz="4000" b="1" u="sng" dirty="0" smtClean="0">
                <a:solidFill>
                  <a:schemeClr val="accent2">
                    <a:lumMod val="60000"/>
                    <a:lumOff val="40000"/>
                  </a:schemeClr>
                </a:solidFill>
                <a:effectLst>
                  <a:outerShdw blurRad="38100" dist="38100" dir="2700000" algn="tl">
                    <a:srgbClr val="000000">
                      <a:alpha val="43137"/>
                    </a:srgbClr>
                  </a:outerShdw>
                </a:effectLst>
              </a:rPr>
              <a:t>النفايات المنزلية هي مجموع مخلفات الحياة اليومية التي نتخلص منها كل يوم أو التي </a:t>
            </a:r>
            <a:endParaRPr lang="fr-FR" sz="4000" b="1" u="sng" dirty="0" smtClean="0">
              <a:solidFill>
                <a:schemeClr val="accent2">
                  <a:lumMod val="60000"/>
                  <a:lumOff val="40000"/>
                </a:schemeClr>
              </a:solidFill>
              <a:effectLst>
                <a:outerShdw blurRad="38100" dist="38100" dir="2700000" algn="tl">
                  <a:srgbClr val="000000">
                    <a:alpha val="43137"/>
                  </a:srgbClr>
                </a:outerShdw>
              </a:effectLst>
            </a:endParaRPr>
          </a:p>
          <a:p>
            <a:pPr>
              <a:buNone/>
            </a:pPr>
            <a:r>
              <a:rPr lang="ar-SA" sz="4000" b="1" u="sng" dirty="0" smtClean="0">
                <a:solidFill>
                  <a:schemeClr val="accent2">
                    <a:lumMod val="60000"/>
                    <a:lumOff val="40000"/>
                  </a:schemeClr>
                </a:solidFill>
                <a:effectLst>
                  <a:outerShdw blurRad="38100" dist="38100" dir="2700000" algn="tl">
                    <a:srgbClr val="000000">
                      <a:alpha val="43137"/>
                    </a:srgbClr>
                  </a:outerShdw>
                </a:effectLst>
              </a:rPr>
              <a:t>أصبحت غير </a:t>
            </a:r>
            <a:r>
              <a:rPr lang="ar-SA" sz="4000" b="1" u="sng" dirty="0" smtClean="0">
                <a:solidFill>
                  <a:schemeClr val="accent2">
                    <a:lumMod val="60000"/>
                    <a:lumOff val="40000"/>
                  </a:schemeClr>
                </a:solidFill>
                <a:effectLst>
                  <a:outerShdw blurRad="38100" dist="38100" dir="2700000" algn="tl">
                    <a:srgbClr val="000000">
                      <a:alpha val="43137"/>
                    </a:srgbClr>
                  </a:outerShdw>
                </a:effectLst>
              </a:rPr>
              <a:t>مرغوب فيها</a:t>
            </a:r>
            <a:endParaRPr lang="fr-FR" sz="4000" b="1" dirty="0">
              <a:solidFill>
                <a:schemeClr val="accent2">
                  <a:lumMod val="60000"/>
                  <a:lumOff val="40000"/>
                </a:schemeClr>
              </a:solidFill>
              <a:effectLst>
                <a:outerShdw blurRad="38100" dist="38100" dir="2700000" algn="tl">
                  <a:srgbClr val="000000">
                    <a:alpha val="43137"/>
                  </a:srgbClr>
                </a:outerShdw>
              </a:effectLst>
            </a:endParaRPr>
          </a:p>
        </p:txBody>
      </p:sp>
      <p:pic>
        <p:nvPicPr>
          <p:cNvPr id="4" name="Picture 10" descr="poubelle-dbs-noir"/>
          <p:cNvPicPr>
            <a:picLocks noChangeAspect="1" noChangeArrowheads="1"/>
          </p:cNvPicPr>
          <p:nvPr/>
        </p:nvPicPr>
        <p:blipFill>
          <a:blip r:embed="rId2"/>
          <a:srcRect/>
          <a:stretch>
            <a:fillRect/>
          </a:stretch>
        </p:blipFill>
        <p:spPr bwMode="auto">
          <a:xfrm>
            <a:off x="0" y="4510093"/>
            <a:ext cx="2162689" cy="234790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MA" dirty="0" smtClean="0"/>
              <a:t>1 </a:t>
            </a:r>
            <a:r>
              <a:rPr lang="ar-MA" dirty="0" err="1" smtClean="0"/>
              <a:t>ـ</a:t>
            </a:r>
            <a:r>
              <a:rPr lang="ar-MA" dirty="0" smtClean="0"/>
              <a:t> التخلص من النفايات المنزلية الصلبة :</a:t>
            </a:r>
            <a:endParaRPr lang="fr-FR" dirty="0"/>
          </a:p>
        </p:txBody>
      </p:sp>
      <p:sp>
        <p:nvSpPr>
          <p:cNvPr id="3" name="Espace réservé du contenu 2"/>
          <p:cNvSpPr>
            <a:spLocks noGrp="1"/>
          </p:cNvSpPr>
          <p:nvPr>
            <p:ph idx="1"/>
          </p:nvPr>
        </p:nvSpPr>
        <p:spPr/>
        <p:txBody>
          <a:bodyPr/>
          <a:lstStyle/>
          <a:p>
            <a:pPr algn="r">
              <a:buNone/>
            </a:pPr>
            <a:r>
              <a:rPr lang="ar-MA" b="1" u="sng" dirty="0" smtClean="0">
                <a:solidFill>
                  <a:schemeClr val="accent2">
                    <a:lumMod val="60000"/>
                    <a:lumOff val="40000"/>
                  </a:schemeClr>
                </a:solidFill>
                <a:effectLst>
                  <a:outerShdw blurRad="38100" dist="38100" dir="2700000" algn="tl">
                    <a:srgbClr val="000000">
                      <a:alpha val="43137"/>
                    </a:srgbClr>
                  </a:outerShdw>
                </a:effectLst>
              </a:rPr>
              <a:t>ـ </a:t>
            </a:r>
            <a:r>
              <a:rPr lang="ar-MA" b="1" u="sng" dirty="0" smtClean="0">
                <a:solidFill>
                  <a:schemeClr val="accent2">
                    <a:lumMod val="60000"/>
                    <a:lumOff val="40000"/>
                  </a:schemeClr>
                </a:solidFill>
                <a:effectLst>
                  <a:outerShdw blurRad="38100" dist="38100" dir="2700000" algn="tl">
                    <a:srgbClr val="000000">
                      <a:alpha val="43137"/>
                    </a:srgbClr>
                  </a:outerShdw>
                </a:effectLst>
              </a:rPr>
              <a:t>الانتقاء</a:t>
            </a:r>
            <a:r>
              <a:rPr lang="ar-MA" b="1" u="sng" dirty="0" smtClean="0">
                <a:solidFill>
                  <a:schemeClr val="accent2">
                    <a:lumMod val="60000"/>
                    <a:lumOff val="40000"/>
                  </a:schemeClr>
                </a:solidFill>
                <a:effectLst>
                  <a:outerShdw blurRad="38100" dist="38100" dir="2700000" algn="tl">
                    <a:srgbClr val="000000">
                      <a:alpha val="43137"/>
                    </a:srgbClr>
                  </a:outerShdw>
                </a:effectLst>
              </a:rPr>
              <a:t>:</a:t>
            </a:r>
            <a:r>
              <a:rPr lang="fr-FR" b="1" dirty="0" smtClean="0"/>
              <a:t> </a:t>
            </a:r>
            <a:endParaRPr lang="fr-FR" b="1" dirty="0" smtClean="0"/>
          </a:p>
          <a:p>
            <a:pPr algn="r">
              <a:buNone/>
            </a:pPr>
            <a:endParaRPr lang="fr-FR" dirty="0"/>
          </a:p>
        </p:txBody>
      </p:sp>
      <p:pic>
        <p:nvPicPr>
          <p:cNvPr id="4" name="Image 3" descr="repartitdech.GIF"/>
          <p:cNvPicPr>
            <a:picLocks noChangeAspect="1"/>
          </p:cNvPicPr>
          <p:nvPr/>
        </p:nvPicPr>
        <p:blipFill>
          <a:blip r:embed="rId2"/>
          <a:stretch>
            <a:fillRect/>
          </a:stretch>
        </p:blipFill>
        <p:spPr>
          <a:xfrm>
            <a:off x="428596" y="2428868"/>
            <a:ext cx="7621072" cy="407196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6"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arn(inHorizontal)">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1947822_1470892126458890_871370364_n.jpg"/>
          <p:cNvPicPr>
            <a:picLocks noGrp="1" noChangeAspect="1"/>
          </p:cNvPicPr>
          <p:nvPr>
            <p:ph idx="1"/>
          </p:nvPr>
        </p:nvPicPr>
        <p:blipFill>
          <a:blip r:embed="rId2"/>
          <a:stretch>
            <a:fillRect/>
          </a:stretch>
        </p:blipFill>
        <p:spPr>
          <a:xfrm>
            <a:off x="285720" y="285705"/>
            <a:ext cx="7572427" cy="657229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plus(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ar-MA" dirty="0" smtClean="0"/>
              <a:t>ـ 2 </a:t>
            </a:r>
            <a:r>
              <a:rPr lang="ar-MA" dirty="0" err="1" smtClean="0"/>
              <a:t>ـ</a:t>
            </a:r>
            <a:r>
              <a:rPr lang="ar-MA" dirty="0" smtClean="0"/>
              <a:t> تقنية إعادة الاستعمال </a:t>
            </a:r>
            <a:r>
              <a:rPr lang="ar-MA" dirty="0" err="1" smtClean="0"/>
              <a:t>و</a:t>
            </a:r>
            <a:r>
              <a:rPr lang="ar-MA" dirty="0" smtClean="0"/>
              <a:t> التصنيع</a:t>
            </a:r>
            <a:r>
              <a:rPr lang="fr-FR" dirty="0" smtClean="0"/>
              <a:t>:</a:t>
            </a:r>
            <a:br>
              <a:rPr lang="fr-FR" dirty="0" smtClean="0"/>
            </a:br>
            <a:endParaRPr lang="fr-FR" dirty="0"/>
          </a:p>
        </p:txBody>
      </p:sp>
      <p:sp>
        <p:nvSpPr>
          <p:cNvPr id="3" name="Espace réservé du contenu 2"/>
          <p:cNvSpPr>
            <a:spLocks noGrp="1"/>
          </p:cNvSpPr>
          <p:nvPr>
            <p:ph idx="1"/>
          </p:nvPr>
        </p:nvSpPr>
        <p:spPr/>
        <p:txBody>
          <a:bodyPr/>
          <a:lstStyle/>
          <a:p>
            <a:pPr algn="r"/>
            <a:r>
              <a:rPr lang="ar-MA" b="1" u="sng" dirty="0" smtClean="0">
                <a:solidFill>
                  <a:schemeClr val="accent2">
                    <a:lumMod val="60000"/>
                    <a:lumOff val="40000"/>
                  </a:schemeClr>
                </a:solidFill>
                <a:effectLst>
                  <a:outerShdw blurRad="38100" dist="38100" dir="2700000" algn="tl">
                    <a:srgbClr val="000000">
                      <a:alpha val="43137"/>
                    </a:srgbClr>
                  </a:outerShdw>
                </a:effectLst>
              </a:rPr>
              <a:t>أ </a:t>
            </a:r>
            <a:r>
              <a:rPr lang="ar-MA" b="1" u="sng" dirty="0" err="1" smtClean="0">
                <a:solidFill>
                  <a:schemeClr val="accent2">
                    <a:lumMod val="60000"/>
                    <a:lumOff val="40000"/>
                  </a:schemeClr>
                </a:solidFill>
                <a:effectLst>
                  <a:outerShdw blurRad="38100" dist="38100" dir="2700000" algn="tl">
                    <a:srgbClr val="000000">
                      <a:alpha val="43137"/>
                    </a:srgbClr>
                  </a:outerShdw>
                </a:effectLst>
              </a:rPr>
              <a:t>ـ</a:t>
            </a:r>
            <a:r>
              <a:rPr lang="ar-MA" b="1" u="sng" dirty="0" smtClean="0">
                <a:solidFill>
                  <a:schemeClr val="accent2">
                    <a:lumMod val="60000"/>
                    <a:lumOff val="40000"/>
                  </a:schemeClr>
                </a:solidFill>
                <a:effectLst>
                  <a:outerShdw blurRad="38100" dist="38100" dir="2700000" algn="tl">
                    <a:srgbClr val="000000">
                      <a:alpha val="43137"/>
                    </a:srgbClr>
                  </a:outerShdw>
                </a:effectLst>
              </a:rPr>
              <a:t> إنتاج السماد العضوي</a:t>
            </a:r>
            <a:r>
              <a:rPr lang="fr-FR" b="1" u="sng" dirty="0" smtClean="0">
                <a:solidFill>
                  <a:schemeClr val="accent2">
                    <a:lumMod val="60000"/>
                    <a:lumOff val="40000"/>
                  </a:schemeClr>
                </a:solidFill>
                <a:effectLst>
                  <a:outerShdw blurRad="38100" dist="38100" dir="2700000" algn="tl">
                    <a:srgbClr val="000000">
                      <a:alpha val="43137"/>
                    </a:srgbClr>
                  </a:outerShdw>
                </a:effectLst>
              </a:rPr>
              <a:t>:compostage</a:t>
            </a:r>
          </a:p>
          <a:p>
            <a:endParaRPr lang="fr-FR" dirty="0" smtClean="0"/>
          </a:p>
          <a:p>
            <a:r>
              <a:rPr lang="ar-MA" b="1" dirty="0" smtClean="0">
                <a:solidFill>
                  <a:schemeClr val="accent1">
                    <a:lumMod val="50000"/>
                  </a:schemeClr>
                </a:solidFill>
                <a:effectLst>
                  <a:outerShdw blurRad="38100" dist="38100" dir="2700000" algn="tl">
                    <a:srgbClr val="000000">
                      <a:alpha val="43137"/>
                    </a:srgbClr>
                  </a:outerShdw>
                </a:effectLst>
              </a:rPr>
              <a:t>تتوفر النفايات المنزلية بالمغرب على نسبة كبيرة من المواد العضوية القابلة للتخمر أكثر من 76 في المائة،مما يسهل عملية معالجتها بيولوجيا باستعمال </a:t>
            </a:r>
            <a:r>
              <a:rPr lang="ar-MA" b="1" dirty="0" err="1" smtClean="0">
                <a:solidFill>
                  <a:schemeClr val="accent1">
                    <a:lumMod val="50000"/>
                  </a:schemeClr>
                </a:solidFill>
                <a:effectLst>
                  <a:outerShdw blurRad="38100" dist="38100" dir="2700000" algn="tl">
                    <a:srgbClr val="000000">
                      <a:alpha val="43137"/>
                    </a:srgbClr>
                  </a:outerShdw>
                </a:effectLst>
              </a:rPr>
              <a:t>متعضيات</a:t>
            </a:r>
            <a:r>
              <a:rPr lang="ar-MA" b="1" dirty="0" smtClean="0">
                <a:solidFill>
                  <a:schemeClr val="accent1">
                    <a:lumMod val="50000"/>
                  </a:schemeClr>
                </a:solidFill>
                <a:effectLst>
                  <a:outerShdw blurRad="38100" dist="38100" dir="2700000" algn="tl">
                    <a:srgbClr val="000000">
                      <a:alpha val="43137"/>
                    </a:srgbClr>
                  </a:outerShdw>
                </a:effectLst>
              </a:rPr>
              <a:t> </a:t>
            </a:r>
            <a:r>
              <a:rPr lang="ar-MA" b="1" dirty="0" err="1" smtClean="0">
                <a:solidFill>
                  <a:schemeClr val="accent1">
                    <a:lumMod val="50000"/>
                  </a:schemeClr>
                </a:solidFill>
                <a:effectLst>
                  <a:outerShdw blurRad="38100" dist="38100" dir="2700000" algn="tl">
                    <a:srgbClr val="000000">
                      <a:alpha val="43137"/>
                    </a:srgbClr>
                  </a:outerShdw>
                </a:effectLst>
              </a:rPr>
              <a:t>مجهرية</a:t>
            </a:r>
            <a:r>
              <a:rPr lang="ar-MA" b="1" dirty="0" smtClean="0">
                <a:solidFill>
                  <a:schemeClr val="accent1">
                    <a:lumMod val="50000"/>
                  </a:schemeClr>
                </a:solidFill>
                <a:effectLst>
                  <a:outerShdw blurRad="38100" dist="38100" dir="2700000" algn="tl">
                    <a:srgbClr val="000000">
                      <a:alpha val="43137"/>
                    </a:srgbClr>
                  </a:outerShdw>
                </a:effectLst>
              </a:rPr>
              <a:t> (</a:t>
            </a:r>
            <a:r>
              <a:rPr lang="ar-MA" b="1" dirty="0" err="1" smtClean="0">
                <a:solidFill>
                  <a:schemeClr val="accent1">
                    <a:lumMod val="50000"/>
                  </a:schemeClr>
                </a:solidFill>
                <a:effectLst>
                  <a:outerShdw blurRad="38100" dist="38100" dir="2700000" algn="tl">
                    <a:srgbClr val="000000">
                      <a:alpha val="43137"/>
                    </a:srgbClr>
                  </a:outerShdw>
                </a:effectLst>
              </a:rPr>
              <a:t>بكتيريات</a:t>
            </a:r>
            <a:r>
              <a:rPr lang="ar-MA" b="1" dirty="0" smtClean="0">
                <a:solidFill>
                  <a:schemeClr val="accent1">
                    <a:lumMod val="50000"/>
                  </a:schemeClr>
                </a:solidFill>
                <a:effectLst>
                  <a:outerShdw blurRad="38100" dist="38100" dir="2700000" algn="tl">
                    <a:srgbClr val="000000">
                      <a:alpha val="43137"/>
                    </a:srgbClr>
                  </a:outerShdw>
                </a:effectLst>
              </a:rPr>
              <a:t>، فطريات) وحيوانات دقيقة (ديدان الأرض،بعض الحشرات...) حيث تخضع لتفسخ هوائي، الذي يمكن من تحليل البروتينات، </a:t>
            </a:r>
            <a:r>
              <a:rPr lang="ar-MA" b="1" dirty="0" err="1" smtClean="0">
                <a:solidFill>
                  <a:schemeClr val="accent1">
                    <a:lumMod val="50000"/>
                  </a:schemeClr>
                </a:solidFill>
                <a:effectLst>
                  <a:outerShdw blurRad="38100" dist="38100" dir="2700000" algn="tl">
                    <a:srgbClr val="000000">
                      <a:alpha val="43137"/>
                    </a:srgbClr>
                  </a:outerShdw>
                </a:effectLst>
              </a:rPr>
              <a:t>السيليلوز</a:t>
            </a:r>
            <a:r>
              <a:rPr lang="ar-MA" b="1" dirty="0" smtClean="0">
                <a:solidFill>
                  <a:schemeClr val="accent1">
                    <a:lumMod val="50000"/>
                  </a:schemeClr>
                </a:solidFill>
                <a:effectLst>
                  <a:outerShdw blurRad="38100" dist="38100" dir="2700000" algn="tl">
                    <a:srgbClr val="000000">
                      <a:alpha val="43137"/>
                    </a:srgbClr>
                  </a:outerShdw>
                </a:effectLst>
              </a:rPr>
              <a:t> و المواد العضوية الأخرى، لتحويلها إلى سماد عضوي</a:t>
            </a:r>
            <a:endParaRPr lang="fr-FR" b="1" u="sng" dirty="0">
              <a:solidFill>
                <a:schemeClr val="accent1">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algn="r"/>
            <a:r>
              <a:rPr lang="ar-MA" b="1" u="sng" dirty="0" smtClean="0">
                <a:solidFill>
                  <a:schemeClr val="tx2">
                    <a:lumMod val="60000"/>
                    <a:lumOff val="40000"/>
                  </a:schemeClr>
                </a:solidFill>
                <a:effectLst>
                  <a:outerShdw blurRad="38100" dist="38100" dir="2700000" algn="tl">
                    <a:srgbClr val="000000">
                      <a:alpha val="43137"/>
                    </a:srgbClr>
                  </a:outerShdw>
                </a:effectLst>
              </a:rPr>
              <a:t>ب </a:t>
            </a:r>
            <a:r>
              <a:rPr lang="ar-MA" b="1" u="sng" dirty="0" err="1" smtClean="0">
                <a:solidFill>
                  <a:schemeClr val="tx2">
                    <a:lumMod val="60000"/>
                    <a:lumOff val="40000"/>
                  </a:schemeClr>
                </a:solidFill>
                <a:effectLst>
                  <a:outerShdw blurRad="38100" dist="38100" dir="2700000" algn="tl">
                    <a:srgbClr val="000000">
                      <a:alpha val="43137"/>
                    </a:srgbClr>
                  </a:outerShdw>
                </a:effectLst>
              </a:rPr>
              <a:t>ـ</a:t>
            </a:r>
            <a:r>
              <a:rPr lang="ar-MA" b="1" u="sng" dirty="0" smtClean="0">
                <a:solidFill>
                  <a:schemeClr val="tx2">
                    <a:lumMod val="60000"/>
                    <a:lumOff val="40000"/>
                  </a:schemeClr>
                </a:solidFill>
                <a:effectLst>
                  <a:outerShdw blurRad="38100" dist="38100" dir="2700000" algn="tl">
                    <a:srgbClr val="000000">
                      <a:alpha val="43137"/>
                    </a:srgbClr>
                  </a:outerShdw>
                </a:effectLst>
              </a:rPr>
              <a:t> إنتاج </a:t>
            </a:r>
            <a:r>
              <a:rPr lang="ar-MA" b="1" u="sng" dirty="0" err="1" smtClean="0">
                <a:solidFill>
                  <a:schemeClr val="tx2">
                    <a:lumMod val="60000"/>
                    <a:lumOff val="40000"/>
                  </a:schemeClr>
                </a:solidFill>
                <a:effectLst>
                  <a:outerShdw blurRad="38100" dist="38100" dir="2700000" algn="tl">
                    <a:srgbClr val="000000">
                      <a:alpha val="43137"/>
                    </a:srgbClr>
                  </a:outerShdw>
                </a:effectLst>
              </a:rPr>
              <a:t>البيوغاز</a:t>
            </a:r>
            <a:r>
              <a:rPr lang="fr-FR" b="1" u="sng" dirty="0" smtClean="0">
                <a:solidFill>
                  <a:schemeClr val="tx2">
                    <a:lumMod val="60000"/>
                    <a:lumOff val="40000"/>
                  </a:schemeClr>
                </a:solidFill>
                <a:effectLst>
                  <a:outerShdw blurRad="38100" dist="38100" dir="2700000" algn="tl">
                    <a:srgbClr val="000000">
                      <a:alpha val="43137"/>
                    </a:srgbClr>
                  </a:outerShdw>
                </a:effectLst>
              </a:rPr>
              <a:t>:</a:t>
            </a:r>
          </a:p>
          <a:p>
            <a:endParaRPr lang="fr-FR" dirty="0" smtClean="0"/>
          </a:p>
          <a:p>
            <a:r>
              <a:rPr lang="ar-MA" b="1" dirty="0" smtClean="0">
                <a:solidFill>
                  <a:schemeClr val="accent1">
                    <a:lumMod val="50000"/>
                  </a:schemeClr>
                </a:solidFill>
                <a:effectLst>
                  <a:outerShdw blurRad="38100" dist="38100" dir="2700000" algn="tl">
                    <a:srgbClr val="000000">
                      <a:alpha val="43137"/>
                    </a:srgbClr>
                  </a:outerShdw>
                </a:effectLst>
              </a:rPr>
              <a:t>يتم معالجة المواد العضوية بيولوجيا في وسط لا هوائي بواسطة </a:t>
            </a:r>
            <a:r>
              <a:rPr lang="ar-MA" b="1" dirty="0" err="1" smtClean="0">
                <a:solidFill>
                  <a:schemeClr val="accent1">
                    <a:lumMod val="50000"/>
                  </a:schemeClr>
                </a:solidFill>
                <a:effectLst>
                  <a:outerShdw blurRad="38100" dist="38100" dir="2700000" algn="tl">
                    <a:srgbClr val="000000">
                      <a:alpha val="43137"/>
                    </a:srgbClr>
                  </a:outerShdw>
                </a:effectLst>
              </a:rPr>
              <a:t>بكتيريات</a:t>
            </a:r>
            <a:r>
              <a:rPr lang="ar-MA" b="1" dirty="0" smtClean="0">
                <a:solidFill>
                  <a:schemeClr val="accent1">
                    <a:lumMod val="50000"/>
                  </a:schemeClr>
                </a:solidFill>
                <a:effectLst>
                  <a:outerShdw blurRad="38100" dist="38100" dir="2700000" algn="tl">
                    <a:srgbClr val="000000">
                      <a:alpha val="43137"/>
                    </a:srgbClr>
                  </a:outerShdw>
                </a:effectLst>
              </a:rPr>
              <a:t> لا هوائية تسمى</a:t>
            </a:r>
            <a:r>
              <a:rPr lang="fr-FR" b="1" dirty="0" smtClean="0">
                <a:solidFill>
                  <a:schemeClr val="accent1">
                    <a:lumMod val="50000"/>
                  </a:schemeClr>
                </a:solidFill>
                <a:effectLst>
                  <a:outerShdw blurRad="38100" dist="38100" dir="2700000" algn="tl">
                    <a:srgbClr val="000000">
                      <a:alpha val="43137"/>
                    </a:srgbClr>
                  </a:outerShdw>
                </a:effectLst>
              </a:rPr>
              <a:t> </a:t>
            </a:r>
            <a:r>
              <a:rPr lang="fr-FR" b="1" dirty="0" err="1" smtClean="0">
                <a:solidFill>
                  <a:schemeClr val="accent1">
                    <a:lumMod val="50000"/>
                  </a:schemeClr>
                </a:solidFill>
                <a:effectLst>
                  <a:outerShdw blurRad="38100" dist="38100" dir="2700000" algn="tl">
                    <a:srgbClr val="000000">
                      <a:alpha val="43137"/>
                    </a:srgbClr>
                  </a:outerShdw>
                </a:effectLst>
              </a:rPr>
              <a:t>methanobacterium</a:t>
            </a:r>
            <a:r>
              <a:rPr lang="fr-FR" b="1" dirty="0" smtClean="0">
                <a:solidFill>
                  <a:schemeClr val="accent1">
                    <a:lumMod val="50000"/>
                  </a:schemeClr>
                </a:solidFill>
                <a:effectLst>
                  <a:outerShdw blurRad="38100" dist="38100" dir="2700000" algn="tl">
                    <a:srgbClr val="000000">
                      <a:alpha val="43137"/>
                    </a:srgbClr>
                  </a:outerShdw>
                </a:effectLst>
              </a:rPr>
              <a:t> </a:t>
            </a:r>
            <a:r>
              <a:rPr lang="ar-MA" b="1" dirty="0" smtClean="0">
                <a:solidFill>
                  <a:schemeClr val="accent1">
                    <a:lumMod val="50000"/>
                  </a:schemeClr>
                </a:solidFill>
                <a:effectLst>
                  <a:outerShdw blurRad="38100" dist="38100" dir="2700000" algn="tl">
                    <a:srgbClr val="000000">
                      <a:alpha val="43137"/>
                    </a:srgbClr>
                  </a:outerShdw>
                </a:effectLst>
              </a:rPr>
              <a:t>فينتج عن ذلك تكون غاز الميثان يمكن استعماله كمصدر للطاقة في الإنارة، التسخين، الطهي</a:t>
            </a:r>
            <a:r>
              <a:rPr lang="fr-FR" b="1" dirty="0" smtClean="0">
                <a:solidFill>
                  <a:schemeClr val="accent1">
                    <a:lumMod val="50000"/>
                  </a:schemeClr>
                </a:solidFill>
                <a:effectLst>
                  <a:outerShdw blurRad="38100" dist="38100" dir="2700000" algn="tl">
                    <a:srgbClr val="000000">
                      <a:alpha val="43137"/>
                    </a:srgbClr>
                  </a:outerShdw>
                </a:effectLst>
              </a:rPr>
              <a:t> ...</a:t>
            </a:r>
          </a:p>
          <a:p>
            <a:r>
              <a:rPr lang="ar-MA" b="1" dirty="0" smtClean="0">
                <a:solidFill>
                  <a:schemeClr val="accent1">
                    <a:lumMod val="50000"/>
                  </a:schemeClr>
                </a:solidFill>
                <a:effectLst>
                  <a:outerShdw blurRad="38100" dist="38100" dir="2700000" algn="tl">
                    <a:srgbClr val="000000">
                      <a:alpha val="43137"/>
                    </a:srgbClr>
                  </a:outerShdw>
                </a:effectLst>
              </a:rPr>
              <a:t>أثناء هذه المعالجة تبقى حثالة عضوية يمكن استعمالها كسماد عضوي</a:t>
            </a:r>
            <a:endParaRPr lang="fr-FR" b="1" u="sng" dirty="0">
              <a:solidFill>
                <a:schemeClr val="accent1">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4" name="Espace réservé du contenu 3"/>
          <p:cNvGraphicFramePr>
            <a:graphicFrameLocks noGrp="1"/>
          </p:cNvGraphicFramePr>
          <p:nvPr>
            <p:ph idx="1"/>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Image 5" descr="1961595_1470892349792201_1489953386_n.jpg"/>
          <p:cNvPicPr>
            <a:picLocks noChangeAspect="1"/>
          </p:cNvPicPr>
          <p:nvPr/>
        </p:nvPicPr>
        <p:blipFill>
          <a:blip r:embed="rId6"/>
          <a:stretch>
            <a:fillRect/>
          </a:stretch>
        </p:blipFill>
        <p:spPr>
          <a:xfrm>
            <a:off x="2428860" y="0"/>
            <a:ext cx="3438525" cy="3143248"/>
          </a:xfrm>
          <a:prstGeom prst="rect">
            <a:avLst/>
          </a:prstGeom>
        </p:spPr>
      </p:pic>
      <p:pic>
        <p:nvPicPr>
          <p:cNvPr id="7" name="Image 6" descr="1947961_1470892386458864_1397000363_n.jpg"/>
          <p:cNvPicPr>
            <a:picLocks noChangeAspect="1"/>
          </p:cNvPicPr>
          <p:nvPr/>
        </p:nvPicPr>
        <p:blipFill>
          <a:blip r:embed="rId7"/>
          <a:stretch>
            <a:fillRect/>
          </a:stretch>
        </p:blipFill>
        <p:spPr>
          <a:xfrm>
            <a:off x="0" y="3880091"/>
            <a:ext cx="3767108" cy="2977909"/>
          </a:xfrm>
          <a:prstGeom prst="rect">
            <a:avLst/>
          </a:prstGeom>
        </p:spPr>
      </p:pic>
      <p:pic>
        <p:nvPicPr>
          <p:cNvPr id="8" name="Image 7" descr="1927169_1470892516458851_1480176428_n.jpg"/>
          <p:cNvPicPr>
            <a:picLocks noChangeAspect="1"/>
          </p:cNvPicPr>
          <p:nvPr/>
        </p:nvPicPr>
        <p:blipFill>
          <a:blip r:embed="rId8"/>
          <a:stretch>
            <a:fillRect/>
          </a:stretch>
        </p:blipFill>
        <p:spPr>
          <a:xfrm>
            <a:off x="4453279" y="3929066"/>
            <a:ext cx="3714409" cy="279082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plus(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0" fill="hold"/>
                                        <p:tgtEl>
                                          <p:spTgt spid="8"/>
                                        </p:tgtEl>
                                        <p:attrNameLst>
                                          <p:attrName>ppt_x</p:attrName>
                                        </p:attrNameLst>
                                      </p:cBhvr>
                                      <p:tavLst>
                                        <p:tav tm="0">
                                          <p:val>
                                            <p:strVal val="#ppt_x"/>
                                          </p:val>
                                        </p:tav>
                                        <p:tav tm="100000">
                                          <p:val>
                                            <p:strVal val="#ppt_x"/>
                                          </p:val>
                                        </p:tav>
                                      </p:tavLst>
                                    </p:anim>
                                    <p:anim calcmode="lin" valueType="num">
                                      <p:cBhvr additive="base">
                                        <p:cTn id="18" dur="5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92500" lnSpcReduction="10000"/>
          </a:bodyPr>
          <a:lstStyle/>
          <a:p>
            <a:pPr algn="r"/>
            <a:r>
              <a:rPr lang="ar-MA" sz="2800" b="1" u="sng" dirty="0" smtClean="0">
                <a:solidFill>
                  <a:schemeClr val="tx2">
                    <a:lumMod val="60000"/>
                    <a:lumOff val="40000"/>
                  </a:schemeClr>
                </a:solidFill>
              </a:rPr>
              <a:t>ج </a:t>
            </a:r>
            <a:r>
              <a:rPr lang="ar-MA" sz="2800" b="1" u="sng" dirty="0" err="1" smtClean="0">
                <a:solidFill>
                  <a:schemeClr val="tx2">
                    <a:lumMod val="60000"/>
                    <a:lumOff val="40000"/>
                  </a:schemeClr>
                </a:solidFill>
              </a:rPr>
              <a:t>ـ</a:t>
            </a:r>
            <a:r>
              <a:rPr lang="ar-MA" sz="2800" b="1" u="sng" dirty="0" smtClean="0">
                <a:solidFill>
                  <a:schemeClr val="tx2">
                    <a:lumMod val="60000"/>
                    <a:lumOff val="40000"/>
                  </a:schemeClr>
                </a:solidFill>
              </a:rPr>
              <a:t> </a:t>
            </a:r>
            <a:r>
              <a:rPr lang="ar-MA" sz="2800" b="1" u="sng" dirty="0" err="1" smtClean="0">
                <a:solidFill>
                  <a:schemeClr val="tx2">
                    <a:lumMod val="60000"/>
                    <a:lumOff val="40000"/>
                  </a:schemeClr>
                </a:solidFill>
              </a:rPr>
              <a:t>الترميد</a:t>
            </a:r>
            <a:r>
              <a:rPr lang="fr-FR" sz="2800" b="1" u="sng" dirty="0" smtClean="0">
                <a:solidFill>
                  <a:schemeClr val="tx2">
                    <a:lumMod val="60000"/>
                    <a:lumOff val="40000"/>
                  </a:schemeClr>
                </a:solidFill>
              </a:rPr>
              <a:t> </a:t>
            </a:r>
            <a:r>
              <a:rPr lang="fr-FR" sz="2800" b="1" u="sng" dirty="0" err="1" smtClean="0">
                <a:solidFill>
                  <a:schemeClr val="tx2">
                    <a:lumMod val="60000"/>
                    <a:lumOff val="40000"/>
                  </a:schemeClr>
                </a:solidFill>
              </a:rPr>
              <a:t>Incineration</a:t>
            </a:r>
            <a:endParaRPr lang="fr-FR" sz="2800" b="1" u="sng" dirty="0" smtClean="0">
              <a:solidFill>
                <a:schemeClr val="tx2">
                  <a:lumMod val="60000"/>
                  <a:lumOff val="40000"/>
                </a:schemeClr>
              </a:solidFill>
            </a:endParaRPr>
          </a:p>
          <a:p>
            <a:endParaRPr lang="fr-FR" sz="2800" dirty="0" smtClean="0"/>
          </a:p>
          <a:p>
            <a:r>
              <a:rPr lang="ar-MA" sz="2800" b="1" dirty="0" smtClean="0">
                <a:solidFill>
                  <a:schemeClr val="accent1">
                    <a:lumMod val="50000"/>
                  </a:schemeClr>
                </a:solidFill>
                <a:effectLst>
                  <a:outerShdw blurRad="38100" dist="38100" dir="2700000" algn="tl">
                    <a:srgbClr val="000000">
                      <a:alpha val="43137"/>
                    </a:srgbClr>
                  </a:outerShdw>
                </a:effectLst>
              </a:rPr>
              <a:t>يتم حرق النفايات داخل أفران تحت درجة حرارة تقارب°1000</a:t>
            </a:r>
            <a:r>
              <a:rPr lang="fr-FR" sz="2800" b="1" dirty="0" smtClean="0">
                <a:solidFill>
                  <a:schemeClr val="accent1">
                    <a:lumMod val="50000"/>
                  </a:schemeClr>
                </a:solidFill>
                <a:effectLst>
                  <a:outerShdw blurRad="38100" dist="38100" dir="2700000" algn="tl">
                    <a:srgbClr val="000000">
                      <a:alpha val="43137"/>
                    </a:srgbClr>
                  </a:outerShdw>
                </a:effectLst>
              </a:rPr>
              <a:t>C</a:t>
            </a:r>
            <a:r>
              <a:rPr lang="ar-MA" sz="2800" b="1" dirty="0" smtClean="0">
                <a:solidFill>
                  <a:schemeClr val="accent1">
                    <a:lumMod val="50000"/>
                  </a:schemeClr>
                </a:solidFill>
                <a:effectLst>
                  <a:outerShdw blurRad="38100" dist="38100" dir="2700000" algn="tl">
                    <a:srgbClr val="000000">
                      <a:alpha val="43137"/>
                    </a:srgbClr>
                  </a:outerShdw>
                </a:effectLst>
              </a:rPr>
              <a:t>، لتسخين الماء داخل أنابيب خاصة فينتج عنه بخار ماء يشغل محول لتوليد طاقة كهربائية تقدر </a:t>
            </a:r>
            <a:r>
              <a:rPr lang="ar-MA" sz="2800" b="1" dirty="0" err="1" smtClean="0">
                <a:solidFill>
                  <a:schemeClr val="accent1">
                    <a:lumMod val="50000"/>
                  </a:schemeClr>
                </a:solidFill>
                <a:effectLst>
                  <a:outerShdw blurRad="38100" dist="38100" dir="2700000" algn="tl">
                    <a:srgbClr val="000000">
                      <a:alpha val="43137"/>
                    </a:srgbClr>
                  </a:outerShdw>
                </a:effectLst>
              </a:rPr>
              <a:t>بـ</a:t>
            </a:r>
            <a:r>
              <a:rPr lang="ar-MA" sz="2800" b="1" dirty="0" smtClean="0">
                <a:solidFill>
                  <a:schemeClr val="accent1">
                    <a:lumMod val="50000"/>
                  </a:schemeClr>
                </a:solidFill>
                <a:effectLst>
                  <a:outerShdw blurRad="38100" dist="38100" dir="2700000" algn="tl">
                    <a:srgbClr val="000000">
                      <a:alpha val="43137"/>
                    </a:srgbClr>
                  </a:outerShdw>
                </a:effectLst>
              </a:rPr>
              <a:t> 258</a:t>
            </a:r>
            <a:r>
              <a:rPr lang="fr-FR" sz="2800" b="1" dirty="0" smtClean="0">
                <a:solidFill>
                  <a:schemeClr val="accent1">
                    <a:lumMod val="50000"/>
                  </a:schemeClr>
                </a:solidFill>
                <a:effectLst>
                  <a:outerShdw blurRad="38100" dist="38100" dir="2700000" algn="tl">
                    <a:srgbClr val="000000">
                      <a:alpha val="43137"/>
                    </a:srgbClr>
                  </a:outerShdw>
                </a:effectLst>
              </a:rPr>
              <a:t>KW </a:t>
            </a:r>
            <a:r>
              <a:rPr lang="ar-MA" sz="2800" b="1" dirty="0" smtClean="0">
                <a:solidFill>
                  <a:schemeClr val="accent1">
                    <a:lumMod val="50000"/>
                  </a:schemeClr>
                </a:solidFill>
                <a:effectLst>
                  <a:outerShdw blurRad="38100" dist="38100" dir="2700000" algn="tl">
                    <a:srgbClr val="000000">
                      <a:alpha val="43137"/>
                    </a:srgbClr>
                  </a:outerShdw>
                </a:effectLst>
              </a:rPr>
              <a:t>لكل طن من المحروقات</a:t>
            </a:r>
            <a:r>
              <a:rPr lang="fr-FR" sz="2800" b="1" dirty="0" smtClean="0">
                <a:solidFill>
                  <a:schemeClr val="accent1">
                    <a:lumMod val="50000"/>
                  </a:schemeClr>
                </a:solidFill>
                <a:effectLst>
                  <a:outerShdw blurRad="38100" dist="38100" dir="2700000" algn="tl">
                    <a:srgbClr val="000000">
                      <a:alpha val="43137"/>
                    </a:srgbClr>
                  </a:outerShdw>
                </a:effectLst>
              </a:rPr>
              <a:t>. </a:t>
            </a:r>
          </a:p>
          <a:p>
            <a:r>
              <a:rPr lang="ar-MA" sz="2800" b="1" dirty="0" smtClean="0">
                <a:solidFill>
                  <a:schemeClr val="accent1">
                    <a:lumMod val="50000"/>
                  </a:schemeClr>
                </a:solidFill>
                <a:effectLst>
                  <a:outerShdw blurRad="38100" dist="38100" dir="2700000" algn="tl">
                    <a:srgbClr val="000000">
                      <a:alpha val="43137"/>
                    </a:srgbClr>
                  </a:outerShdw>
                </a:effectLst>
              </a:rPr>
              <a:t>خلال هذه العملية تتم معالجة الأدخنة قبل طرحها في الهواء، عن طريق ترشيحها من الغبار والمعادن الثقيلة،التي ترسل إلى محطات خاصة للطمر تحترم شروط السلامة البيئية</a:t>
            </a:r>
            <a:endParaRPr lang="fr-FR" sz="2800" b="1" u="sng" dirty="0">
              <a:solidFill>
                <a:schemeClr val="accent1">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2">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71</TotalTime>
  <Words>988</Words>
  <PresentationFormat>Affichage à l'écran (4:3)</PresentationFormat>
  <Paragraphs>75</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Opulent</vt:lpstr>
      <vt:lpstr>Diapositive 1</vt:lpstr>
      <vt:lpstr>Diapositive 2</vt:lpstr>
      <vt:lpstr>تعريف النفايات المنزلية    </vt:lpstr>
      <vt:lpstr>1 ـ التخلص من النفايات المنزلية الصلبة :</vt:lpstr>
      <vt:lpstr>Diapositive 5</vt:lpstr>
      <vt:lpstr>ـ 2 ـ تقنية إعادة الاستعمال و التصنيع: </vt:lpstr>
      <vt:lpstr>Diapositive 7</vt:lpstr>
      <vt:lpstr>Diapositive 8</vt:lpstr>
      <vt:lpstr>Diapositive 9</vt:lpstr>
      <vt:lpstr>Diapositive 10</vt:lpstr>
      <vt:lpstr>ـ 3 ـ تقنية الطمر:</vt:lpstr>
      <vt:lpstr>أهم الشروط التي يجب توافرها عند إختيار موقع طمر النفايات ما يلي :</vt:lpstr>
      <vt:lpstr>يجب القيام بعملية ضغط النفايات بكفاءة عالية جدا وذلك: </vt:lpstr>
      <vt:lpstr>ومن أهم المزايا الايجابية لهذه الطريقة ما يلي:</vt:lpstr>
      <vt:lpstr>Diapositive 15</vt:lpstr>
      <vt:lpstr>Diapositive 16</vt:lpstr>
      <vt:lpstr>Diapositive 17</vt:lpstr>
      <vt:lpstr>2 ـ تأثيرات النفايات المنزلية: </vt:lpstr>
      <vt:lpstr>Diapositive 19</vt:lpstr>
      <vt:lpstr>2 ـ 2 ـ التأثير على الصحة:</vt:lpstr>
      <vt:lpstr>2 ـ 3 ـ التأثير على الاقتصاد:</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hp</dc:creator>
  <cp:lastModifiedBy>hp</cp:lastModifiedBy>
  <cp:revision>9</cp:revision>
  <dcterms:created xsi:type="dcterms:W3CDTF">2014-03-04T00:03:06Z</dcterms:created>
  <dcterms:modified xsi:type="dcterms:W3CDTF">2014-03-04T01:27:55Z</dcterms:modified>
</cp:coreProperties>
</file>