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88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1" r:id="rId17"/>
    <p:sldId id="272" r:id="rId18"/>
    <p:sldId id="278" r:id="rId19"/>
    <p:sldId id="274" r:id="rId20"/>
    <p:sldId id="279" r:id="rId21"/>
    <p:sldId id="282" r:id="rId22"/>
    <p:sldId id="283" r:id="rId23"/>
    <p:sldId id="285" r:id="rId24"/>
    <p:sldId id="287" r:id="rId25"/>
    <p:sldId id="286" r:id="rId26"/>
    <p:sldId id="277" r:id="rId27"/>
    <p:sldId id="28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671" autoAdjust="0"/>
  </p:normalViewPr>
  <p:slideViewPr>
    <p:cSldViewPr>
      <p:cViewPr>
        <p:scale>
          <a:sx n="80" d="100"/>
          <a:sy n="80" d="100"/>
        </p:scale>
        <p:origin x="-100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F7A48-6B73-46CC-80A0-F44975217E41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69C7E-191A-404E-B585-F12038C642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654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A31E22-E6EB-4101-983D-0830B89F9B16}" type="datetimeFigureOut">
              <a:rPr lang="fr-FR" smtClean="0"/>
              <a:pPr/>
              <a:t>21/01/2014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813798-5AF3-4505-9C43-4DD893303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775542"/>
            <a:ext cx="7632848" cy="3101730"/>
          </a:xfrm>
        </p:spPr>
        <p:txBody>
          <a:bodyPr>
            <a:noAutofit/>
          </a:bodyPr>
          <a:lstStyle/>
          <a:p>
            <a:pPr algn="ctr"/>
            <a:r>
              <a:rPr lang="ar-MA" sz="8800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الــــــمـــــــكـــون الـــــثـــانـــــــــي</a:t>
            </a:r>
            <a:r>
              <a:rPr lang="ar-MA" sz="8800" b="1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ar-MA" sz="8800" b="1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ar-MA" sz="8800" b="1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الـتــقــيـــيــــم الـــتـــربـــــوي</a:t>
            </a:r>
            <a:endParaRPr lang="fr-FR" sz="88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528392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95936" y="602128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 smtClean="0">
                <a:latin typeface="Sakkal Majalla" pitchFamily="2" charset="-78"/>
                <a:cs typeface="Sakkal Majalla" pitchFamily="2" charset="-78"/>
              </a:rPr>
              <a:t>الجحاوي محمد </a:t>
            </a:r>
            <a:br>
              <a:rPr lang="ar-MA" sz="1400" b="1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MA" sz="1400" b="1" dirty="0" smtClean="0">
                <a:latin typeface="Sakkal Majalla" pitchFamily="2" charset="-78"/>
                <a:cs typeface="Sakkal Majalla" pitchFamily="2" charset="-78"/>
              </a:rPr>
              <a:t>خلية الإعلاميات</a:t>
            </a:r>
            <a:br>
              <a:rPr lang="ar-MA" sz="1400" b="1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MA" sz="1400" b="1" dirty="0" smtClean="0">
                <a:latin typeface="Sakkal Majalla" pitchFamily="2" charset="-78"/>
                <a:cs typeface="Sakkal Majalla" pitchFamily="2" charset="-78"/>
              </a:rPr>
              <a:t>نيابة الصخيرات – تمارة </a:t>
            </a:r>
            <a:endParaRPr lang="fr-FR" sz="1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2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2.6827E-7 L -0.03941 -0.0663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333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820472" cy="3258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20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2656"/>
            <a:ext cx="8682359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5" y="1556792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طباعة </a:t>
            </a:r>
            <a:r>
              <a:rPr lang="ar-M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مجمل النقط - المراقبة المستمرة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0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836712"/>
            <a:ext cx="86471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1754320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طباعة معدلات المراقبة المستمرة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636912"/>
            <a:ext cx="504056" cy="3024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95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904"/>
            <a:ext cx="8424937" cy="67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7784" y="908720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بيان النقط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8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3688" y="198884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لوحات التحكم</a:t>
            </a:r>
            <a:endParaRPr lang="fr-FR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356992"/>
            <a:ext cx="44644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00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2" y="63192"/>
            <a:ext cx="9126298" cy="2933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4" y="3284984"/>
            <a:ext cx="9119715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69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6672"/>
            <a:ext cx="8885237" cy="6120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9224217">
            <a:off x="258693" y="149437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مقارنة نقط التلاميذ</a:t>
            </a:r>
            <a:endParaRPr 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532440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9832" y="620688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مقارنة نقط الأساتذة</a:t>
            </a:r>
            <a:endParaRPr lang="fr-F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9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1988840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إضافة المستخدمين</a:t>
            </a:r>
            <a:endParaRPr lang="fr-FR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58" y="3356992"/>
            <a:ext cx="291632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05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1432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2250"/>
            <a:ext cx="8496944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70" y="467335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ESISE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REF.RH</a:t>
            </a:r>
            <a:endParaRPr lang="fr-F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5726" y="4103479"/>
            <a:ext cx="475252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nom.prenom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@taalim.ma</a:t>
            </a:r>
          </a:p>
          <a:p>
            <a:pPr algn="ctr"/>
            <a:r>
              <a:rPr lang="fr-F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prenom.nom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@taalim.ma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2120" y="3284984"/>
            <a:ext cx="15841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64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8"/>
            <a:ext cx="6912768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66429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390118"/>
            <a:ext cx="2397249" cy="25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27" y="1340768"/>
            <a:ext cx="2396877" cy="200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73106" y="332658"/>
            <a:ext cx="2355278" cy="79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19872" y="332658"/>
            <a:ext cx="2253234" cy="79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43608" y="307077"/>
            <a:ext cx="2274220" cy="79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12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60" y="4149080"/>
            <a:ext cx="117707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33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6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98884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البوابة الإدارية للمؤسسة</a:t>
            </a:r>
            <a:endParaRPr lang="fr-FR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622" y="343539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https://intra.men.gov.ma</a:t>
            </a:r>
          </a:p>
        </p:txBody>
      </p:sp>
    </p:spTree>
    <p:extLst>
      <p:ext uri="{BB962C8B-B14F-4D97-AF65-F5344CB8AC3E}">
        <p14:creationId xmlns:p14="http://schemas.microsoft.com/office/powerpoint/2010/main" xmlns="" val="1702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76864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6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7646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41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6672"/>
            <a:ext cx="892899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5689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5" y="188640"/>
            <a:ext cx="909637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54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 rot="21016850">
            <a:off x="837976" y="1378941"/>
            <a:ext cx="7559562" cy="3325060"/>
          </a:xfrm>
          <a:blipFill>
            <a:blip r:embed="rId2" cstate="print"/>
            <a:stretch>
              <a:fillRect/>
            </a:stretch>
          </a:blipFill>
          <a:scene3d>
            <a:camera prst="orthographicFront"/>
            <a:lightRig rig="balanced" dir="t"/>
          </a:scene3d>
          <a:sp3d prstMaterial="matte">
            <a:bevelT w="114300" prst="hardEdge"/>
            <a:bevelB w="139700" prst="cross"/>
          </a:sp3d>
        </p:spPr>
        <p:txBody>
          <a:bodyPr>
            <a:normAutofit lnSpcReduction="10000"/>
          </a:bodyPr>
          <a:lstStyle/>
          <a:p>
            <a:pPr algn="ctr" rtl="1">
              <a:buNone/>
            </a:pPr>
            <a:r>
              <a:rPr lang="ar-S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شكرا على</a:t>
            </a: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حسن</a:t>
            </a:r>
            <a:r>
              <a:rPr lang="ar-S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المتابعة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856984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5825" y="404664"/>
            <a:ext cx="187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الصفحة الرئيسية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8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3360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04664"/>
            <a:ext cx="203203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8" y="429539"/>
            <a:ext cx="199639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986" y="4205843"/>
            <a:ext cx="2282379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851" y="4192440"/>
            <a:ext cx="2272235" cy="2259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7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1988840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تهيئة المواد</a:t>
            </a:r>
            <a:endParaRPr lang="fr-FR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288064"/>
            <a:ext cx="316835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095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355976" y="44625"/>
            <a:ext cx="4231032" cy="2304256"/>
            <a:chOff x="4355976" y="44624"/>
            <a:chExt cx="4231032" cy="23042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4624"/>
              <a:ext cx="4231032" cy="230425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572000" y="44624"/>
              <a:ext cx="1656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r-MA" b="1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المواد غير المعممة</a:t>
              </a:r>
              <a:endParaRPr lang="fr-FR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23528" y="91674"/>
            <a:ext cx="3672408" cy="2257206"/>
            <a:chOff x="323528" y="91674"/>
            <a:chExt cx="3672408" cy="225720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91674"/>
              <a:ext cx="3672408" cy="225720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76545" y="9167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MA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المواد المعفية</a:t>
              </a:r>
              <a:endPara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23530" y="2476911"/>
            <a:ext cx="8298572" cy="2273774"/>
            <a:chOff x="323529" y="2476910"/>
            <a:chExt cx="8298572" cy="227377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2492896"/>
              <a:ext cx="8298572" cy="225778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3419872" y="2476910"/>
              <a:ext cx="1656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r-MA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اللغة الثانية</a:t>
              </a:r>
              <a:endPara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23530" y="4894700"/>
            <a:ext cx="8263479" cy="1846668"/>
            <a:chOff x="323530" y="4894700"/>
            <a:chExt cx="8263478" cy="184666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30" y="4894700"/>
              <a:ext cx="8263478" cy="184666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755577" y="5818034"/>
              <a:ext cx="2232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r-MA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توزيع الأساتذة على الأقسام</a:t>
              </a:r>
              <a:endPara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30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1988840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مسك النقط</a:t>
            </a:r>
            <a:endParaRPr lang="fr-FR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7980" y="3356992"/>
            <a:ext cx="3048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202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07504" y="116632"/>
            <a:ext cx="8712968" cy="3240360"/>
            <a:chOff x="107504" y="116632"/>
            <a:chExt cx="8712968" cy="32403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8712968" cy="3240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292080" y="1700808"/>
              <a:ext cx="1152128" cy="16201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07505" y="3446537"/>
            <a:ext cx="8712969" cy="3267075"/>
            <a:chOff x="107503" y="3446536"/>
            <a:chExt cx="8712969" cy="326707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3446536"/>
              <a:ext cx="8712969" cy="3267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995936" y="5157192"/>
              <a:ext cx="648072" cy="15564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29" y="553935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6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1988840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المخرجات</a:t>
            </a:r>
            <a:endParaRPr lang="fr-FR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430" y="343539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5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2F9DC5F1458AC4DA0447A9023E0BB55" ma:contentTypeVersion="0" ma:contentTypeDescription="إنشاء مستند جديد." ma:contentTypeScope="" ma:versionID="f18ec93e83da3e9c370ab0aa6ae28fad">
  <xsd:schema xmlns:xsd="http://www.w3.org/2001/XMLSchema" xmlns:p="http://schemas.microsoft.com/office/2006/metadata/properties" targetNamespace="http://schemas.microsoft.com/office/2006/metadata/properties" ma:root="true" ma:fieldsID="24ea8475c9dab94f65afdeb9954b21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 ma:readOnly="true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8E2CE55-9A3A-4F88-AD8D-0B0715451EC0}"/>
</file>

<file path=customXml/itemProps2.xml><?xml version="1.0" encoding="utf-8"?>
<ds:datastoreItem xmlns:ds="http://schemas.openxmlformats.org/officeDocument/2006/customXml" ds:itemID="{87A65DE8-9F10-4B04-9F52-B9E415BC52F6}"/>
</file>

<file path=customXml/itemProps3.xml><?xml version="1.0" encoding="utf-8"?>
<ds:datastoreItem xmlns:ds="http://schemas.openxmlformats.org/officeDocument/2006/customXml" ds:itemID="{BBFD7331-0C1E-496A-BE59-B0FF11ECCA90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58</Words>
  <Application>Microsoft Office PowerPoint</Application>
  <PresentationFormat>Affichage à l'écran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Oriel</vt:lpstr>
      <vt:lpstr>الــــــمـــــــكـــون الـــــثـــانـــــــــي الـتــقــيـــيــــم الـــتـــربـــــوي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hp</cp:lastModifiedBy>
  <cp:revision>66</cp:revision>
  <dcterms:created xsi:type="dcterms:W3CDTF">2014-01-15T20:00:21Z</dcterms:created>
  <dcterms:modified xsi:type="dcterms:W3CDTF">2014-01-21T20:30:24Z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0x010100C2F9DC5F1458AC4DA0447A9023E0BB55</vt:lpwstr>
  </property>
</Properties>
</file>